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4" r:id="rId5"/>
    <p:sldMasterId id="2147483785" r:id="rId6"/>
    <p:sldMasterId id="214748378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5143500" cx="9144000"/>
  <p:notesSz cx="6858000" cy="9144000"/>
  <p:embeddedFontLst>
    <p:embeddedFont>
      <p:font typeface="Inter Light"/>
      <p:regular r:id="rId41"/>
      <p:bold r:id="rId42"/>
      <p:italic r:id="rId43"/>
      <p:boldItalic r:id="rId44"/>
    </p:embeddedFont>
    <p:embeddedFont>
      <p:font typeface="Inter SemiBold"/>
      <p:regular r:id="rId45"/>
      <p:bold r:id="rId46"/>
      <p:italic r:id="rId47"/>
      <p:boldItalic r:id="rId48"/>
    </p:embeddedFont>
    <p:embeddedFont>
      <p:font typeface="Inter"/>
      <p:regular r:id="rId49"/>
      <p:bold r:id="rId50"/>
      <p:italic r:id="rId51"/>
      <p:boldItalic r:id="rId52"/>
    </p:embeddedFont>
    <p:embeddedFont>
      <p:font typeface="Instrument Sans SemiBold"/>
      <p:regular r:id="rId53"/>
      <p:bold r:id="rId54"/>
      <p:italic r:id="rId55"/>
      <p:boldItalic r:id="rId56"/>
    </p:embeddedFont>
    <p:embeddedFont>
      <p:font typeface="Instrument Sans Medium"/>
      <p:regular r:id="rId57"/>
      <p:bold r:id="rId58"/>
      <p:italic r:id="rId59"/>
      <p:boldItalic r:id="rId60"/>
    </p:embeddedFont>
    <p:embeddedFont>
      <p:font typeface="Instrument Sans"/>
      <p:regular r:id="rId61"/>
      <p:bold r:id="rId62"/>
      <p:italic r:id="rId63"/>
      <p:boldItalic r:id="rId64"/>
    </p:embeddedFont>
    <p:embeddedFont>
      <p:font typeface="Inter ExtraBold"/>
      <p:bold r:id="rId65"/>
      <p:boldItalic r:id="rId66"/>
    </p:embeddedFont>
    <p:embeddedFont>
      <p:font typeface="Roboto Mono"/>
      <p:regular r:id="rId67"/>
      <p:bold r:id="rId68"/>
      <p:italic r:id="rId69"/>
      <p:boldItalic r:id="rId70"/>
    </p:embeddedFont>
    <p:embeddedFont>
      <p:font typeface="Inter Medium"/>
      <p:regular r:id="rId71"/>
      <p:bold r:id="rId72"/>
      <p:italic r:id="rId73"/>
      <p:boldItalic r:id="rId74"/>
    </p:embeddedFont>
    <p:embeddedFont>
      <p:font typeface="Inter Black"/>
      <p:bold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C86E3B-0244-4FBF-B1AB-9865586CC119}">
  <a:tblStyle styleId="{8BC86E3B-0244-4FBF-B1AB-9865586CC1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InterLight-bold.fntdata"/><Relationship Id="rId41" Type="http://schemas.openxmlformats.org/officeDocument/2006/relationships/font" Target="fonts/InterLight-regular.fntdata"/><Relationship Id="rId44" Type="http://schemas.openxmlformats.org/officeDocument/2006/relationships/font" Target="fonts/InterLight-boldItalic.fntdata"/><Relationship Id="rId43" Type="http://schemas.openxmlformats.org/officeDocument/2006/relationships/font" Target="fonts/InterLight-italic.fntdata"/><Relationship Id="rId46" Type="http://schemas.openxmlformats.org/officeDocument/2006/relationships/font" Target="fonts/InterSemiBold-bold.fntdata"/><Relationship Id="rId45" Type="http://schemas.openxmlformats.org/officeDocument/2006/relationships/font" Target="fonts/Inter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InterSemiBold-boldItalic.fntdata"/><Relationship Id="rId47" Type="http://schemas.openxmlformats.org/officeDocument/2006/relationships/font" Target="fonts/InterSemiBold-italic.fntdata"/><Relationship Id="rId49" Type="http://schemas.openxmlformats.org/officeDocument/2006/relationships/font" Target="fonts/Inter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InterMedium-italic.fntdata"/><Relationship Id="rId72" Type="http://schemas.openxmlformats.org/officeDocument/2006/relationships/font" Target="fonts/InterMedium-bold.fntdata"/><Relationship Id="rId31" Type="http://schemas.openxmlformats.org/officeDocument/2006/relationships/slide" Target="slides/slide23.xml"/><Relationship Id="rId75" Type="http://schemas.openxmlformats.org/officeDocument/2006/relationships/font" Target="fonts/InterBlack-bold.fntdata"/><Relationship Id="rId30" Type="http://schemas.openxmlformats.org/officeDocument/2006/relationships/slide" Target="slides/slide22.xml"/><Relationship Id="rId74" Type="http://schemas.openxmlformats.org/officeDocument/2006/relationships/font" Target="fonts/InterMedium-bold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76" Type="http://schemas.openxmlformats.org/officeDocument/2006/relationships/font" Target="fonts/InterBlack-boldItalic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InterMedium-regular.fntdata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InstrumentSans-bold.fntdata"/><Relationship Id="rId61" Type="http://schemas.openxmlformats.org/officeDocument/2006/relationships/font" Target="fonts/InstrumentSans-regular.fntdata"/><Relationship Id="rId20" Type="http://schemas.openxmlformats.org/officeDocument/2006/relationships/slide" Target="slides/slide12.xml"/><Relationship Id="rId64" Type="http://schemas.openxmlformats.org/officeDocument/2006/relationships/font" Target="fonts/InstrumentSans-boldItalic.fntdata"/><Relationship Id="rId63" Type="http://schemas.openxmlformats.org/officeDocument/2006/relationships/font" Target="fonts/InstrumentSans-italic.fntdata"/><Relationship Id="rId22" Type="http://schemas.openxmlformats.org/officeDocument/2006/relationships/slide" Target="slides/slide14.xml"/><Relationship Id="rId66" Type="http://schemas.openxmlformats.org/officeDocument/2006/relationships/font" Target="fonts/InterExtraBold-boldItalic.fntdata"/><Relationship Id="rId21" Type="http://schemas.openxmlformats.org/officeDocument/2006/relationships/slide" Target="slides/slide13.xml"/><Relationship Id="rId65" Type="http://schemas.openxmlformats.org/officeDocument/2006/relationships/font" Target="fonts/InterExtraBold-bold.fntdata"/><Relationship Id="rId24" Type="http://schemas.openxmlformats.org/officeDocument/2006/relationships/slide" Target="slides/slide16.xml"/><Relationship Id="rId68" Type="http://schemas.openxmlformats.org/officeDocument/2006/relationships/font" Target="fonts/RobotoMono-bold.fntdata"/><Relationship Id="rId23" Type="http://schemas.openxmlformats.org/officeDocument/2006/relationships/slide" Target="slides/slide15.xml"/><Relationship Id="rId67" Type="http://schemas.openxmlformats.org/officeDocument/2006/relationships/font" Target="fonts/RobotoMono-regular.fntdata"/><Relationship Id="rId60" Type="http://schemas.openxmlformats.org/officeDocument/2006/relationships/font" Target="fonts/InstrumentSansMedium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Inter-italic.fntdata"/><Relationship Id="rId50" Type="http://schemas.openxmlformats.org/officeDocument/2006/relationships/font" Target="fonts/Inter-bold.fntdata"/><Relationship Id="rId53" Type="http://schemas.openxmlformats.org/officeDocument/2006/relationships/font" Target="fonts/InstrumentSansSemiBold-regular.fntdata"/><Relationship Id="rId52" Type="http://schemas.openxmlformats.org/officeDocument/2006/relationships/font" Target="fonts/Inter-boldItalic.fntdata"/><Relationship Id="rId11" Type="http://schemas.openxmlformats.org/officeDocument/2006/relationships/slide" Target="slides/slide3.xml"/><Relationship Id="rId55" Type="http://schemas.openxmlformats.org/officeDocument/2006/relationships/font" Target="fonts/InstrumentSansSemiBold-italic.fntdata"/><Relationship Id="rId10" Type="http://schemas.openxmlformats.org/officeDocument/2006/relationships/slide" Target="slides/slide2.xml"/><Relationship Id="rId54" Type="http://schemas.openxmlformats.org/officeDocument/2006/relationships/font" Target="fonts/InstrumentSansSemiBold-bold.fntdata"/><Relationship Id="rId13" Type="http://schemas.openxmlformats.org/officeDocument/2006/relationships/slide" Target="slides/slide5.xml"/><Relationship Id="rId57" Type="http://schemas.openxmlformats.org/officeDocument/2006/relationships/font" Target="fonts/InstrumentSansMedium-regular.fntdata"/><Relationship Id="rId12" Type="http://schemas.openxmlformats.org/officeDocument/2006/relationships/slide" Target="slides/slide4.xml"/><Relationship Id="rId56" Type="http://schemas.openxmlformats.org/officeDocument/2006/relationships/font" Target="fonts/InstrumentSansSemiBold-boldItalic.fntdata"/><Relationship Id="rId15" Type="http://schemas.openxmlformats.org/officeDocument/2006/relationships/slide" Target="slides/slide7.xml"/><Relationship Id="rId59" Type="http://schemas.openxmlformats.org/officeDocument/2006/relationships/font" Target="fonts/InstrumentSansMedium-italic.fntdata"/><Relationship Id="rId14" Type="http://schemas.openxmlformats.org/officeDocument/2006/relationships/slide" Target="slides/slide6.xml"/><Relationship Id="rId58" Type="http://schemas.openxmlformats.org/officeDocument/2006/relationships/font" Target="fonts/InstrumentSansMedium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7fd1c2f4cb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37fd1c2f4cb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7fd1c2f4cb_0_4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37fd1c2f4cb_0_4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7fd1c2f4cb_0_4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37fd1c2f4cb_0_4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37fd1c2f4cb_0_4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37fd1c2f4cb_0_4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7fd1c2f4cb_0_4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37fd1c2f4cb_0_4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7fd1c2f4cb_0_4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37fd1c2f4cb_0_4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37fd1c2f4cb_0_4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37fd1c2f4cb_0_4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37fd1c2f4cb_0_4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37fd1c2f4cb_0_4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37fd1c2f4cb_0_4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37fd1c2f4cb_0_4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7fd1c2f4cb_0_4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37fd1c2f4cb_0_4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7fd1c2f4cb_0_4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7fd1c2f4cb_0_4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7fd1c2f4cb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7fd1c2f4cb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7fd1c2f4cb_0_4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37fd1c2f4cb_0_4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7fd1c2f4cb_0_4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37fd1c2f4cb_0_4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7fd1c2f4cb_0_4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7fd1c2f4cb_0_4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37fd1c2f4cb_0_4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37fd1c2f4cb_0_4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7fd1c2f4cb_0_4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37fd1c2f4cb_0_4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37fd1c2f4cb_0_4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37fd1c2f4cb_0_4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37fd1c2f4cb_0_4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37fd1c2f4cb_0_4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7fd1c2f4cb_0_4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37fd1c2f4cb_0_4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37fd1c2f4cb_0_4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37fd1c2f4cb_0_4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7fd1c2f4cb_0_4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37fd1c2f4cb_0_4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7fd1c2f4cb_0_4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37fd1c2f4cb_0_4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7fd1c2f4cb_0_4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37fd1c2f4cb_0_4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37fd1c2f4cb_0_4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37fd1c2f4cb_0_4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37fd1c2f4cb_0_1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37fd1c2f4cb_0_1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7fd1c2f4cb_0_2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7fd1c2f4cb_0_2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7fd1c2f4cb_0_3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37fd1c2f4cb_0_3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7fd1c2f4cb_0_3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7fd1c2f4cb_0_3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7fd1c2f4cb_0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7fd1c2f4cb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7fd1c2f4cb_0_3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7fd1c2f4cb_0_3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7fd1c2f4cb_0_3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37fd1c2f4cb_0_3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4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284850" y="474875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4629550" y="3479875"/>
            <a:ext cx="4227300" cy="9234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CUSTOM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>
            <p:ph idx="2" type="pic"/>
          </p:nvPr>
        </p:nvSpPr>
        <p:spPr>
          <a:xfrm>
            <a:off x="283850" y="2178075"/>
            <a:ext cx="42276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4"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4629300" y="2636275"/>
            <a:ext cx="42276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1"/>
          <p:cNvSpPr/>
          <p:nvPr/>
        </p:nvSpPr>
        <p:spPr>
          <a:xfrm rot="10800000">
            <a:off x="8020323" y="286810"/>
            <a:ext cx="836528" cy="836365"/>
          </a:xfrm>
          <a:custGeom>
            <a:rect b="b" l="l" r="r" t="t"/>
            <a:pathLst>
              <a:path extrusionOk="0" h="32645" w="32645">
                <a:moveTo>
                  <a:pt x="2512" y="0"/>
                </a:moveTo>
                <a:lnTo>
                  <a:pt x="2512" y="5023"/>
                </a:lnTo>
                <a:lnTo>
                  <a:pt x="24107" y="5023"/>
                </a:lnTo>
                <a:lnTo>
                  <a:pt x="1" y="29129"/>
                </a:lnTo>
                <a:lnTo>
                  <a:pt x="3516" y="32644"/>
                </a:lnTo>
                <a:lnTo>
                  <a:pt x="27623" y="8538"/>
                </a:lnTo>
                <a:lnTo>
                  <a:pt x="27623" y="30133"/>
                </a:lnTo>
                <a:lnTo>
                  <a:pt x="32645" y="30133"/>
                </a:lnTo>
                <a:lnTo>
                  <a:pt x="32645" y="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 - Two lines title">
  <p:cSld name="CUSTOM_4_1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3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7" name="Google Shape;867;p103"/>
          <p:cNvSpPr txBox="1"/>
          <p:nvPr>
            <p:ph type="title"/>
          </p:nvPr>
        </p:nvSpPr>
        <p:spPr>
          <a:xfrm>
            <a:off x="284400" y="348369"/>
            <a:ext cx="6418200" cy="9102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8" name="Google Shape;868;p103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9" name="Google Shape;869;p103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 - One line title ">
  <p:cSld name="CUSTOM_4_1_1">
    <p:bg>
      <p:bgPr>
        <a:solidFill>
          <a:schemeClr val="dk2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4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2" name="Google Shape;872;p104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3" name="Google Shape;873;p10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4" name="Google Shape;874;p104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Speakers">
  <p:cSld name="CUSTOM_4_1_1_1_1_2">
    <p:bg>
      <p:bgPr>
        <a:solidFill>
          <a:schemeClr val="dk2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5"/>
          <p:cNvSpPr/>
          <p:nvPr/>
        </p:nvSpPr>
        <p:spPr>
          <a:xfrm>
            <a:off x="6900" y="0"/>
            <a:ext cx="9137100" cy="3523200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7" name="Google Shape;877;p105"/>
          <p:cNvSpPr/>
          <p:nvPr/>
        </p:nvSpPr>
        <p:spPr>
          <a:xfrm>
            <a:off x="0" y="2102300"/>
            <a:ext cx="9144000" cy="30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8" name="Google Shape;878;p105"/>
          <p:cNvSpPr/>
          <p:nvPr>
            <p:ph idx="2" type="pic"/>
          </p:nvPr>
        </p:nvSpPr>
        <p:spPr>
          <a:xfrm>
            <a:off x="1745738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105"/>
          <p:cNvSpPr/>
          <p:nvPr>
            <p:ph idx="3" type="pic"/>
          </p:nvPr>
        </p:nvSpPr>
        <p:spPr>
          <a:xfrm>
            <a:off x="3214088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05"/>
          <p:cNvSpPr/>
          <p:nvPr>
            <p:ph idx="4" type="pic"/>
          </p:nvPr>
        </p:nvSpPr>
        <p:spPr>
          <a:xfrm>
            <a:off x="46771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1" name="Google Shape;881;p105"/>
          <p:cNvSpPr/>
          <p:nvPr>
            <p:ph idx="5" type="pic"/>
          </p:nvPr>
        </p:nvSpPr>
        <p:spPr>
          <a:xfrm>
            <a:off x="61457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105"/>
          <p:cNvSpPr/>
          <p:nvPr>
            <p:ph idx="6" type="pic"/>
          </p:nvPr>
        </p:nvSpPr>
        <p:spPr>
          <a:xfrm>
            <a:off x="76143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105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4" name="Google Shape;884;p105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105"/>
          <p:cNvSpPr txBox="1"/>
          <p:nvPr>
            <p:ph type="title"/>
          </p:nvPr>
        </p:nvSpPr>
        <p:spPr>
          <a:xfrm>
            <a:off x="284400" y="668399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886" name="Google Shape;886;p105"/>
          <p:cNvSpPr txBox="1"/>
          <p:nvPr>
            <p:ph idx="1" type="subTitle"/>
          </p:nvPr>
        </p:nvSpPr>
        <p:spPr>
          <a:xfrm>
            <a:off x="28470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7" name="Google Shape;887;p105"/>
          <p:cNvSpPr/>
          <p:nvPr>
            <p:ph idx="7" type="pic"/>
          </p:nvPr>
        </p:nvSpPr>
        <p:spPr>
          <a:xfrm>
            <a:off x="27495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8" name="Google Shape;888;p105"/>
          <p:cNvSpPr txBox="1"/>
          <p:nvPr>
            <p:ph idx="8" type="subTitle"/>
          </p:nvPr>
        </p:nvSpPr>
        <p:spPr>
          <a:xfrm>
            <a:off x="28470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9" name="Google Shape;889;p105"/>
          <p:cNvSpPr txBox="1"/>
          <p:nvPr>
            <p:ph idx="9" type="subTitle"/>
          </p:nvPr>
        </p:nvSpPr>
        <p:spPr>
          <a:xfrm>
            <a:off x="28467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0" name="Google Shape;890;p105"/>
          <p:cNvSpPr txBox="1"/>
          <p:nvPr>
            <p:ph idx="13" type="subTitle"/>
          </p:nvPr>
        </p:nvSpPr>
        <p:spPr>
          <a:xfrm>
            <a:off x="1745775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1" name="Google Shape;891;p105"/>
          <p:cNvSpPr txBox="1"/>
          <p:nvPr>
            <p:ph idx="14" type="subTitle"/>
          </p:nvPr>
        </p:nvSpPr>
        <p:spPr>
          <a:xfrm>
            <a:off x="1745775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2" name="Google Shape;892;p105"/>
          <p:cNvSpPr txBox="1"/>
          <p:nvPr>
            <p:ph idx="15" type="subTitle"/>
          </p:nvPr>
        </p:nvSpPr>
        <p:spPr>
          <a:xfrm>
            <a:off x="1745750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3" name="Google Shape;893;p105"/>
          <p:cNvSpPr txBox="1"/>
          <p:nvPr>
            <p:ph idx="16" type="subTitle"/>
          </p:nvPr>
        </p:nvSpPr>
        <p:spPr>
          <a:xfrm>
            <a:off x="3219513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4" name="Google Shape;894;p105"/>
          <p:cNvSpPr txBox="1"/>
          <p:nvPr>
            <p:ph idx="17" type="subTitle"/>
          </p:nvPr>
        </p:nvSpPr>
        <p:spPr>
          <a:xfrm>
            <a:off x="3219513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5" name="Google Shape;895;p105"/>
          <p:cNvSpPr txBox="1"/>
          <p:nvPr>
            <p:ph idx="18" type="subTitle"/>
          </p:nvPr>
        </p:nvSpPr>
        <p:spPr>
          <a:xfrm>
            <a:off x="3219488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6" name="Google Shape;896;p105"/>
          <p:cNvSpPr txBox="1"/>
          <p:nvPr>
            <p:ph idx="19" type="subTitle"/>
          </p:nvPr>
        </p:nvSpPr>
        <p:spPr>
          <a:xfrm>
            <a:off x="468395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7" name="Google Shape;897;p105"/>
          <p:cNvSpPr txBox="1"/>
          <p:nvPr>
            <p:ph idx="20" type="subTitle"/>
          </p:nvPr>
        </p:nvSpPr>
        <p:spPr>
          <a:xfrm>
            <a:off x="468395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8" name="Google Shape;898;p105"/>
          <p:cNvSpPr txBox="1"/>
          <p:nvPr>
            <p:ph idx="21" type="subTitle"/>
          </p:nvPr>
        </p:nvSpPr>
        <p:spPr>
          <a:xfrm>
            <a:off x="468392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9" name="Google Shape;899;p105"/>
          <p:cNvSpPr txBox="1"/>
          <p:nvPr>
            <p:ph idx="22" type="subTitle"/>
          </p:nvPr>
        </p:nvSpPr>
        <p:spPr>
          <a:xfrm>
            <a:off x="6148375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0" name="Google Shape;900;p105"/>
          <p:cNvSpPr txBox="1"/>
          <p:nvPr>
            <p:ph idx="23" type="subTitle"/>
          </p:nvPr>
        </p:nvSpPr>
        <p:spPr>
          <a:xfrm>
            <a:off x="6148375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1" name="Google Shape;901;p105"/>
          <p:cNvSpPr txBox="1"/>
          <p:nvPr>
            <p:ph idx="24" type="subTitle"/>
          </p:nvPr>
        </p:nvSpPr>
        <p:spPr>
          <a:xfrm>
            <a:off x="6148350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2" name="Google Shape;902;p105"/>
          <p:cNvSpPr txBox="1"/>
          <p:nvPr>
            <p:ph idx="25" type="subTitle"/>
          </p:nvPr>
        </p:nvSpPr>
        <p:spPr>
          <a:xfrm>
            <a:off x="761280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3" name="Google Shape;903;p105"/>
          <p:cNvSpPr txBox="1"/>
          <p:nvPr>
            <p:ph idx="26" type="subTitle"/>
          </p:nvPr>
        </p:nvSpPr>
        <p:spPr>
          <a:xfrm>
            <a:off x="761280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4" name="Google Shape;904;p105"/>
          <p:cNvSpPr txBox="1"/>
          <p:nvPr>
            <p:ph idx="27" type="subTitle"/>
          </p:nvPr>
        </p:nvSpPr>
        <p:spPr>
          <a:xfrm>
            <a:off x="761277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 - One line title ">
  <p:cSld name="CUSTOM_4_1_1_1_1_1_2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06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07" name="Google Shape;907;p106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8" name="Google Shape;908;p106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 - Long title">
  <p:cSld name="CUSTOM_4_1_1_1_1_1_1">
    <p:bg>
      <p:bgPr>
        <a:solidFill>
          <a:schemeClr val="dk2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07"/>
          <p:cNvSpPr/>
          <p:nvPr/>
        </p:nvSpPr>
        <p:spPr>
          <a:xfrm>
            <a:off x="6900" y="0"/>
            <a:ext cx="91371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1" name="Google Shape;911;p107"/>
          <p:cNvSpPr txBox="1"/>
          <p:nvPr/>
        </p:nvSpPr>
        <p:spPr>
          <a:xfrm>
            <a:off x="2844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2" name="Google Shape;912;p107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3" name="Google Shape;913;p107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4" name="Google Shape;914;p107"/>
          <p:cNvSpPr txBox="1"/>
          <p:nvPr>
            <p:ph idx="2" type="subTitle"/>
          </p:nvPr>
        </p:nvSpPr>
        <p:spPr>
          <a:xfrm>
            <a:off x="3026399" y="4388244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5" name="Google Shape;915;p107"/>
          <p:cNvSpPr txBox="1"/>
          <p:nvPr>
            <p:ph hasCustomPrompt="1" type="title"/>
          </p:nvPr>
        </p:nvSpPr>
        <p:spPr>
          <a:xfrm>
            <a:off x="3168497" y="3693228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916" name="Google Shape;916;p107"/>
          <p:cNvSpPr txBox="1"/>
          <p:nvPr>
            <p:ph idx="3" type="title"/>
          </p:nvPr>
        </p:nvSpPr>
        <p:spPr>
          <a:xfrm>
            <a:off x="276528" y="832767"/>
            <a:ext cx="6417900" cy="1738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9pPr>
          </a:lstStyle>
          <a:p/>
        </p:txBody>
      </p:sp>
      <p:sp>
        <p:nvSpPr>
          <p:cNvPr id="917" name="Google Shape;917;p107"/>
          <p:cNvSpPr txBox="1"/>
          <p:nvPr>
            <p:ph hasCustomPrompt="1" idx="4" type="title"/>
          </p:nvPr>
        </p:nvSpPr>
        <p:spPr>
          <a:xfrm>
            <a:off x="4822300" y="3693225"/>
            <a:ext cx="1880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918" name="Google Shape;918;p107"/>
          <p:cNvSpPr txBox="1"/>
          <p:nvPr>
            <p:ph idx="5" type="subTitle"/>
          </p:nvPr>
        </p:nvSpPr>
        <p:spPr>
          <a:xfrm>
            <a:off x="4880113" y="4388244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9" name="Google Shape;919;p107"/>
          <p:cNvSpPr txBox="1"/>
          <p:nvPr>
            <p:ph idx="6" type="subTitle"/>
          </p:nvPr>
        </p:nvSpPr>
        <p:spPr>
          <a:xfrm>
            <a:off x="176425" y="3754475"/>
            <a:ext cx="1994700" cy="9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0" name="Google Shape;920;p107"/>
          <p:cNvSpPr txBox="1"/>
          <p:nvPr>
            <p:ph idx="7" type="subTitle"/>
          </p:nvPr>
        </p:nvSpPr>
        <p:spPr>
          <a:xfrm>
            <a:off x="6641100" y="3863375"/>
            <a:ext cx="25029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21" name="Google Shape;921;p107"/>
          <p:cNvSpPr txBox="1"/>
          <p:nvPr>
            <p:ph idx="8" type="subTitle"/>
          </p:nvPr>
        </p:nvSpPr>
        <p:spPr>
          <a:xfrm>
            <a:off x="7728975" y="3863375"/>
            <a:ext cx="14151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22" name="Google Shape;922;p107"/>
          <p:cNvSpPr txBox="1"/>
          <p:nvPr>
            <p:ph idx="9" type="subTitle"/>
          </p:nvPr>
        </p:nvSpPr>
        <p:spPr>
          <a:xfrm>
            <a:off x="7067246" y="4307825"/>
            <a:ext cx="20769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23" name="Google Shape;923;p107"/>
          <p:cNvSpPr txBox="1"/>
          <p:nvPr>
            <p:ph idx="13" type="subTitle"/>
          </p:nvPr>
        </p:nvSpPr>
        <p:spPr>
          <a:xfrm>
            <a:off x="4933999" y="747975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4" name="Google Shape;924;p107"/>
          <p:cNvSpPr txBox="1"/>
          <p:nvPr>
            <p:ph idx="14" type="subTitle"/>
          </p:nvPr>
        </p:nvSpPr>
        <p:spPr>
          <a:xfrm>
            <a:off x="5157668" y="1229975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5" name="Google Shape;925;p107"/>
          <p:cNvSpPr txBox="1"/>
          <p:nvPr>
            <p:ph idx="15" type="subTitle"/>
          </p:nvPr>
        </p:nvSpPr>
        <p:spPr>
          <a:xfrm>
            <a:off x="4934004" y="122997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6" name="Google Shape;926;p107"/>
          <p:cNvSpPr txBox="1"/>
          <p:nvPr>
            <p:ph idx="16" type="subTitle"/>
          </p:nvPr>
        </p:nvSpPr>
        <p:spPr>
          <a:xfrm>
            <a:off x="5157668" y="15276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7" name="Google Shape;927;p107"/>
          <p:cNvSpPr txBox="1"/>
          <p:nvPr>
            <p:ph idx="17" type="subTitle"/>
          </p:nvPr>
        </p:nvSpPr>
        <p:spPr>
          <a:xfrm>
            <a:off x="4933999" y="15276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8" name="Google Shape;928;p107"/>
          <p:cNvSpPr txBox="1"/>
          <p:nvPr>
            <p:ph idx="18" type="subTitle"/>
          </p:nvPr>
        </p:nvSpPr>
        <p:spPr>
          <a:xfrm>
            <a:off x="5157668" y="18312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9" name="Google Shape;929;p107"/>
          <p:cNvSpPr txBox="1"/>
          <p:nvPr>
            <p:ph idx="19" type="subTitle"/>
          </p:nvPr>
        </p:nvSpPr>
        <p:spPr>
          <a:xfrm>
            <a:off x="4933999" y="18312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0" name="Google Shape;930;p107"/>
          <p:cNvSpPr txBox="1"/>
          <p:nvPr>
            <p:ph idx="20" type="title"/>
          </p:nvPr>
        </p:nvSpPr>
        <p:spPr>
          <a:xfrm>
            <a:off x="276528" y="1138207"/>
            <a:ext cx="6417900" cy="1738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CUSTOM_6_1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8"/>
          <p:cNvSpPr/>
          <p:nvPr/>
        </p:nvSpPr>
        <p:spPr>
          <a:xfrm>
            <a:off x="0" y="2074125"/>
            <a:ext cx="9144000" cy="306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3" name="Google Shape;933;p108"/>
          <p:cNvSpPr txBox="1"/>
          <p:nvPr>
            <p:ph type="title"/>
          </p:nvPr>
        </p:nvSpPr>
        <p:spPr>
          <a:xfrm>
            <a:off x="288150" y="2601375"/>
            <a:ext cx="6417900" cy="24171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08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5" name="Google Shape;935;p108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indings">
  <p:cSld name="CUSTOM_7_1_1_1">
    <p:bg>
      <p:bgPr>
        <a:solidFill>
          <a:schemeClr val="dk2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9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8" name="Google Shape;938;p109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9" name="Google Shape;939;p109"/>
          <p:cNvSpPr/>
          <p:nvPr/>
        </p:nvSpPr>
        <p:spPr>
          <a:xfrm>
            <a:off x="-6550" y="-1100"/>
            <a:ext cx="3714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0" name="Google Shape;940;p109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1" name="Google Shape;941;p109"/>
          <p:cNvSpPr txBox="1"/>
          <p:nvPr>
            <p:ph type="title"/>
          </p:nvPr>
        </p:nvSpPr>
        <p:spPr>
          <a:xfrm>
            <a:off x="277450" y="923825"/>
            <a:ext cx="2987700" cy="5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9pPr>
          </a:lstStyle>
          <a:p/>
        </p:txBody>
      </p:sp>
      <p:sp>
        <p:nvSpPr>
          <p:cNvPr id="942" name="Google Shape;942;p109"/>
          <p:cNvSpPr txBox="1"/>
          <p:nvPr>
            <p:ph idx="1" type="subTitle"/>
          </p:nvPr>
        </p:nvSpPr>
        <p:spPr>
          <a:xfrm>
            <a:off x="277450" y="615150"/>
            <a:ext cx="2987700" cy="13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3" name="Google Shape;943;p109"/>
          <p:cNvSpPr txBox="1"/>
          <p:nvPr>
            <p:ph idx="2" type="subTitle"/>
          </p:nvPr>
        </p:nvSpPr>
        <p:spPr>
          <a:xfrm>
            <a:off x="4013550" y="561373"/>
            <a:ext cx="2987700" cy="2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4" name="Google Shape;944;p109"/>
          <p:cNvSpPr txBox="1"/>
          <p:nvPr>
            <p:ph idx="3" type="subTitle"/>
          </p:nvPr>
        </p:nvSpPr>
        <p:spPr>
          <a:xfrm>
            <a:off x="4341300" y="1082075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45" name="Google Shape;945;p109"/>
          <p:cNvSpPr txBox="1"/>
          <p:nvPr>
            <p:ph hasCustomPrompt="1" idx="4" type="title"/>
          </p:nvPr>
        </p:nvSpPr>
        <p:spPr>
          <a:xfrm>
            <a:off x="6797450" y="261710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946" name="Google Shape;946;p109"/>
          <p:cNvSpPr txBox="1"/>
          <p:nvPr>
            <p:ph hasCustomPrompt="1" idx="5" type="title"/>
          </p:nvPr>
        </p:nvSpPr>
        <p:spPr>
          <a:xfrm>
            <a:off x="4189575" y="261710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947" name="Google Shape;947;p109"/>
          <p:cNvSpPr txBox="1"/>
          <p:nvPr>
            <p:ph idx="6" type="subTitle"/>
          </p:nvPr>
        </p:nvSpPr>
        <p:spPr>
          <a:xfrm>
            <a:off x="3999850" y="4176775"/>
            <a:ext cx="2138100" cy="68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8" name="Google Shape;948;p109"/>
          <p:cNvSpPr txBox="1"/>
          <p:nvPr>
            <p:ph idx="7" type="subTitle"/>
          </p:nvPr>
        </p:nvSpPr>
        <p:spPr>
          <a:xfrm>
            <a:off x="4189575" y="3348875"/>
            <a:ext cx="1765500" cy="1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49" name="Google Shape;949;p109"/>
          <p:cNvSpPr txBox="1"/>
          <p:nvPr>
            <p:ph idx="8" type="subTitle"/>
          </p:nvPr>
        </p:nvSpPr>
        <p:spPr>
          <a:xfrm>
            <a:off x="6797450" y="3348875"/>
            <a:ext cx="1765500" cy="1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50" name="Google Shape;950;p109"/>
          <p:cNvSpPr txBox="1"/>
          <p:nvPr>
            <p:ph idx="9" type="subTitle"/>
          </p:nvPr>
        </p:nvSpPr>
        <p:spPr>
          <a:xfrm>
            <a:off x="4053900" y="1082075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51" name="Google Shape;951;p109"/>
          <p:cNvSpPr txBox="1"/>
          <p:nvPr>
            <p:ph idx="13" type="subTitle"/>
          </p:nvPr>
        </p:nvSpPr>
        <p:spPr>
          <a:xfrm>
            <a:off x="4341300" y="1460445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52" name="Google Shape;952;p109"/>
          <p:cNvSpPr txBox="1"/>
          <p:nvPr>
            <p:ph idx="14" type="subTitle"/>
          </p:nvPr>
        </p:nvSpPr>
        <p:spPr>
          <a:xfrm>
            <a:off x="4053900" y="1460445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53" name="Google Shape;953;p109"/>
          <p:cNvSpPr txBox="1"/>
          <p:nvPr>
            <p:ph idx="15" type="subTitle"/>
          </p:nvPr>
        </p:nvSpPr>
        <p:spPr>
          <a:xfrm>
            <a:off x="4341300" y="1840801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54" name="Google Shape;954;p109"/>
          <p:cNvSpPr txBox="1"/>
          <p:nvPr>
            <p:ph idx="16" type="subTitle"/>
          </p:nvPr>
        </p:nvSpPr>
        <p:spPr>
          <a:xfrm>
            <a:off x="4053900" y="1840801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55" name="Google Shape;955;p109"/>
          <p:cNvSpPr txBox="1"/>
          <p:nvPr>
            <p:ph idx="17" type="subTitle"/>
          </p:nvPr>
        </p:nvSpPr>
        <p:spPr>
          <a:xfrm>
            <a:off x="6539262" y="3947400"/>
            <a:ext cx="12576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56" name="Google Shape;956;p109"/>
          <p:cNvSpPr txBox="1"/>
          <p:nvPr>
            <p:ph idx="18" type="subTitle"/>
          </p:nvPr>
        </p:nvSpPr>
        <p:spPr>
          <a:xfrm>
            <a:off x="7801698" y="3947400"/>
            <a:ext cx="12576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57" name="Google Shape;957;p109"/>
          <p:cNvSpPr txBox="1"/>
          <p:nvPr>
            <p:ph idx="19" type="subTitle"/>
          </p:nvPr>
        </p:nvSpPr>
        <p:spPr>
          <a:xfrm>
            <a:off x="6533000" y="4482875"/>
            <a:ext cx="25200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eader">
  <p:cSld name="CUSTOM_2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0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0" name="Google Shape;960;p110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110"/>
          <p:cNvSpPr txBox="1"/>
          <p:nvPr>
            <p:ph idx="1" type="subTitle"/>
          </p:nvPr>
        </p:nvSpPr>
        <p:spPr>
          <a:xfrm>
            <a:off x="194920" y="2643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962" name="Google Shape;962;p110"/>
          <p:cNvSpPr txBox="1"/>
          <p:nvPr>
            <p:ph idx="2" type="subTitle"/>
          </p:nvPr>
        </p:nvSpPr>
        <p:spPr>
          <a:xfrm>
            <a:off x="474545" y="3125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3" name="Google Shape;963;p110"/>
          <p:cNvSpPr txBox="1"/>
          <p:nvPr>
            <p:ph idx="3" type="subTitle"/>
          </p:nvPr>
        </p:nvSpPr>
        <p:spPr>
          <a:xfrm>
            <a:off x="194920" y="3125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4" name="Google Shape;964;p110"/>
          <p:cNvSpPr txBox="1"/>
          <p:nvPr>
            <p:ph idx="4" type="subTitle"/>
          </p:nvPr>
        </p:nvSpPr>
        <p:spPr>
          <a:xfrm>
            <a:off x="474545" y="34229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5" name="Google Shape;965;p110"/>
          <p:cNvSpPr txBox="1"/>
          <p:nvPr>
            <p:ph idx="5" type="subTitle"/>
          </p:nvPr>
        </p:nvSpPr>
        <p:spPr>
          <a:xfrm>
            <a:off x="194920" y="34229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6" name="Google Shape;966;p110"/>
          <p:cNvSpPr txBox="1"/>
          <p:nvPr>
            <p:ph idx="6" type="subTitle"/>
          </p:nvPr>
        </p:nvSpPr>
        <p:spPr>
          <a:xfrm>
            <a:off x="474545" y="37265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7" name="Google Shape;967;p110"/>
          <p:cNvSpPr txBox="1"/>
          <p:nvPr>
            <p:ph idx="7" type="subTitle"/>
          </p:nvPr>
        </p:nvSpPr>
        <p:spPr>
          <a:xfrm>
            <a:off x="194920" y="37265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8" name="Google Shape;968;p110"/>
          <p:cNvSpPr txBox="1"/>
          <p:nvPr>
            <p:ph idx="8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9" name="Google Shape;969;p110"/>
          <p:cNvSpPr txBox="1"/>
          <p:nvPr>
            <p:ph type="title"/>
          </p:nvPr>
        </p:nvSpPr>
        <p:spPr>
          <a:xfrm>
            <a:off x="276526" y="832771"/>
            <a:ext cx="4206900" cy="771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9pPr>
          </a:lstStyle>
          <a:p/>
        </p:txBody>
      </p:sp>
      <p:sp>
        <p:nvSpPr>
          <p:cNvPr id="970" name="Google Shape;970;p110"/>
          <p:cNvSpPr txBox="1"/>
          <p:nvPr>
            <p:ph idx="9" type="title"/>
          </p:nvPr>
        </p:nvSpPr>
        <p:spPr>
          <a:xfrm>
            <a:off x="276525" y="1138205"/>
            <a:ext cx="6013200" cy="573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71" name="Google Shape;971;p110"/>
          <p:cNvSpPr txBox="1"/>
          <p:nvPr>
            <p:ph idx="13" type="subTitle"/>
          </p:nvPr>
        </p:nvSpPr>
        <p:spPr>
          <a:xfrm>
            <a:off x="6289775" y="386337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72" name="Google Shape;972;p110"/>
          <p:cNvSpPr txBox="1"/>
          <p:nvPr>
            <p:ph idx="14" type="subTitle"/>
          </p:nvPr>
        </p:nvSpPr>
        <p:spPr>
          <a:xfrm>
            <a:off x="7377650" y="386337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73" name="Google Shape;973;p110"/>
          <p:cNvSpPr txBox="1"/>
          <p:nvPr>
            <p:ph idx="15" type="subTitle"/>
          </p:nvPr>
        </p:nvSpPr>
        <p:spPr>
          <a:xfrm>
            <a:off x="6715919" y="430782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74" name="Google Shape;974;p110"/>
          <p:cNvSpPr txBox="1"/>
          <p:nvPr>
            <p:ph idx="16" type="subTitle"/>
          </p:nvPr>
        </p:nvSpPr>
        <p:spPr>
          <a:xfrm>
            <a:off x="4209333" y="4565962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75" name="Google Shape;975;p110"/>
          <p:cNvSpPr txBox="1"/>
          <p:nvPr>
            <p:ph hasCustomPrompt="1" idx="17" type="title"/>
          </p:nvPr>
        </p:nvSpPr>
        <p:spPr>
          <a:xfrm>
            <a:off x="4168502" y="382845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976" name="Google Shape;976;p110"/>
          <p:cNvSpPr txBox="1"/>
          <p:nvPr>
            <p:ph idx="18" type="subTitle"/>
          </p:nvPr>
        </p:nvSpPr>
        <p:spPr>
          <a:xfrm>
            <a:off x="4122034" y="2405891"/>
            <a:ext cx="15519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77" name="Google Shape;977;p110"/>
          <p:cNvSpPr txBox="1"/>
          <p:nvPr>
            <p:ph idx="19" type="subTitle"/>
          </p:nvPr>
        </p:nvSpPr>
        <p:spPr>
          <a:xfrm>
            <a:off x="6766059" y="2140666"/>
            <a:ext cx="1994700" cy="9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CUSTOM_10_1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1"/>
          <p:cNvSpPr/>
          <p:nvPr/>
        </p:nvSpPr>
        <p:spPr>
          <a:xfrm flipH="1" rot="10800000">
            <a:off x="-28650" y="0"/>
            <a:ext cx="3019200" cy="5156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0" name="Google Shape;980;p111"/>
          <p:cNvSpPr txBox="1"/>
          <p:nvPr>
            <p:ph type="title"/>
          </p:nvPr>
        </p:nvSpPr>
        <p:spPr>
          <a:xfrm>
            <a:off x="296550" y="850675"/>
            <a:ext cx="2279700" cy="1726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981" name="Google Shape;981;p111"/>
          <p:cNvSpPr txBox="1"/>
          <p:nvPr>
            <p:ph idx="1" type="subTitle"/>
          </p:nvPr>
        </p:nvSpPr>
        <p:spPr>
          <a:xfrm>
            <a:off x="3851725" y="850675"/>
            <a:ext cx="5013900" cy="4067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 Light"/>
              <a:buNone/>
              <a:defRPr sz="2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82" name="Google Shape;982;p111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3" name="Google Shape;983;p11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1">
    <p:bg>
      <p:bgPr>
        <a:solidFill>
          <a:schemeClr val="dk2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2"/>
          <p:cNvSpPr txBox="1"/>
          <p:nvPr>
            <p:ph idx="1" type="subTitle"/>
          </p:nvPr>
        </p:nvSpPr>
        <p:spPr>
          <a:xfrm>
            <a:off x="2844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6" name="Google Shape;986;p112"/>
          <p:cNvSpPr txBox="1"/>
          <p:nvPr>
            <p:ph idx="2" type="subTitle"/>
          </p:nvPr>
        </p:nvSpPr>
        <p:spPr>
          <a:xfrm>
            <a:off x="33561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7" name="Google Shape;987;p112"/>
          <p:cNvSpPr txBox="1"/>
          <p:nvPr>
            <p:ph idx="3" type="subTitle"/>
          </p:nvPr>
        </p:nvSpPr>
        <p:spPr>
          <a:xfrm>
            <a:off x="6413584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" name="Google Shape;988;p112"/>
          <p:cNvSpPr txBox="1"/>
          <p:nvPr>
            <p:ph idx="4" type="body"/>
          </p:nvPr>
        </p:nvSpPr>
        <p:spPr>
          <a:xfrm>
            <a:off x="284400" y="2950425"/>
            <a:ext cx="2450700" cy="190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89" name="Google Shape;989;p112"/>
          <p:cNvSpPr txBox="1"/>
          <p:nvPr>
            <p:ph idx="5" type="body"/>
          </p:nvPr>
        </p:nvSpPr>
        <p:spPr>
          <a:xfrm>
            <a:off x="335609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90" name="Google Shape;990;p112"/>
          <p:cNvSpPr txBox="1"/>
          <p:nvPr>
            <p:ph idx="6" type="body"/>
          </p:nvPr>
        </p:nvSpPr>
        <p:spPr>
          <a:xfrm>
            <a:off x="641357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91" name="Google Shape;991;p112"/>
          <p:cNvSpPr/>
          <p:nvPr/>
        </p:nvSpPr>
        <p:spPr>
          <a:xfrm>
            <a:off x="2175" y="-25"/>
            <a:ext cx="9144000" cy="17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2" name="Google Shape;992;p112"/>
          <p:cNvSpPr txBox="1"/>
          <p:nvPr>
            <p:ph type="title"/>
          </p:nvPr>
        </p:nvSpPr>
        <p:spPr>
          <a:xfrm>
            <a:off x="284400" y="828727"/>
            <a:ext cx="64182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93" name="Google Shape;993;p112"/>
          <p:cNvSpPr txBox="1"/>
          <p:nvPr>
            <p:ph idx="7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112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5" name="Google Shape;995;p11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3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>
            <p:ph idx="2" type="pic"/>
          </p:nvPr>
        </p:nvSpPr>
        <p:spPr>
          <a:xfrm>
            <a:off x="4629750" y="0"/>
            <a:ext cx="4227000" cy="4683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283850" y="285900"/>
            <a:ext cx="42276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763175" y="2599225"/>
            <a:ext cx="37488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0_1_1">
    <p:bg>
      <p:bgPr>
        <a:solidFill>
          <a:schemeClr val="dk2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13"/>
          <p:cNvSpPr/>
          <p:nvPr/>
        </p:nvSpPr>
        <p:spPr>
          <a:xfrm>
            <a:off x="2175" y="-25"/>
            <a:ext cx="9144000" cy="17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8" name="Google Shape;998;p113"/>
          <p:cNvSpPr txBox="1"/>
          <p:nvPr>
            <p:ph idx="1" type="subTitle"/>
          </p:nvPr>
        </p:nvSpPr>
        <p:spPr>
          <a:xfrm>
            <a:off x="2844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9" name="Google Shape;999;p113"/>
          <p:cNvSpPr txBox="1"/>
          <p:nvPr>
            <p:ph idx="2" type="subTitle"/>
          </p:nvPr>
        </p:nvSpPr>
        <p:spPr>
          <a:xfrm>
            <a:off x="33561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0" name="Google Shape;1000;p113"/>
          <p:cNvSpPr txBox="1"/>
          <p:nvPr>
            <p:ph idx="3" type="subTitle"/>
          </p:nvPr>
        </p:nvSpPr>
        <p:spPr>
          <a:xfrm>
            <a:off x="6413575" y="2149325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1" name="Google Shape;1001;p113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2" name="Google Shape;1002;p113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3" name="Google Shape;1003;p113"/>
          <p:cNvSpPr txBox="1"/>
          <p:nvPr>
            <p:ph type="title"/>
          </p:nvPr>
        </p:nvSpPr>
        <p:spPr>
          <a:xfrm>
            <a:off x="284400" y="828727"/>
            <a:ext cx="64182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4" name="Google Shape;1004;p113"/>
          <p:cNvSpPr txBox="1"/>
          <p:nvPr>
            <p:ph idx="4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113"/>
          <p:cNvSpPr txBox="1"/>
          <p:nvPr>
            <p:ph idx="5" type="body"/>
          </p:nvPr>
        </p:nvSpPr>
        <p:spPr>
          <a:xfrm>
            <a:off x="277450" y="4432425"/>
            <a:ext cx="2451300" cy="4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06" name="Google Shape;1006;p113"/>
          <p:cNvSpPr txBox="1"/>
          <p:nvPr>
            <p:ph idx="6" type="subTitle"/>
          </p:nvPr>
        </p:nvSpPr>
        <p:spPr>
          <a:xfrm>
            <a:off x="277450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007" name="Google Shape;1007;p113"/>
          <p:cNvSpPr txBox="1"/>
          <p:nvPr>
            <p:ph idx="7" type="subTitle"/>
          </p:nvPr>
        </p:nvSpPr>
        <p:spPr>
          <a:xfrm>
            <a:off x="284700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8" name="Google Shape;1008;p113"/>
          <p:cNvSpPr txBox="1"/>
          <p:nvPr>
            <p:ph idx="8" type="body"/>
          </p:nvPr>
        </p:nvSpPr>
        <p:spPr>
          <a:xfrm>
            <a:off x="3348563" y="4432425"/>
            <a:ext cx="2451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09" name="Google Shape;1009;p113"/>
          <p:cNvSpPr txBox="1"/>
          <p:nvPr>
            <p:ph idx="9" type="subTitle"/>
          </p:nvPr>
        </p:nvSpPr>
        <p:spPr>
          <a:xfrm>
            <a:off x="3348563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010" name="Google Shape;1010;p113"/>
          <p:cNvSpPr txBox="1"/>
          <p:nvPr>
            <p:ph idx="13" type="subTitle"/>
          </p:nvPr>
        </p:nvSpPr>
        <p:spPr>
          <a:xfrm>
            <a:off x="3355813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1" name="Google Shape;1011;p113"/>
          <p:cNvSpPr txBox="1"/>
          <p:nvPr>
            <p:ph idx="14" type="body"/>
          </p:nvPr>
        </p:nvSpPr>
        <p:spPr>
          <a:xfrm>
            <a:off x="6434538" y="4432425"/>
            <a:ext cx="2451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2" name="Google Shape;1012;p113"/>
          <p:cNvSpPr txBox="1"/>
          <p:nvPr>
            <p:ph idx="15" type="subTitle"/>
          </p:nvPr>
        </p:nvSpPr>
        <p:spPr>
          <a:xfrm>
            <a:off x="6434538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013" name="Google Shape;1013;p113"/>
          <p:cNvSpPr txBox="1"/>
          <p:nvPr>
            <p:ph idx="16" type="subTitle"/>
          </p:nvPr>
        </p:nvSpPr>
        <p:spPr>
          <a:xfrm>
            <a:off x="6441788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1">
  <p:cSld name="CUSTOM_19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4"/>
          <p:cNvSpPr/>
          <p:nvPr/>
        </p:nvSpPr>
        <p:spPr>
          <a:xfrm rot="10800000">
            <a:off x="2994200" y="-1500"/>
            <a:ext cx="3078000" cy="2577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6" name="Google Shape;1016;p114"/>
          <p:cNvSpPr/>
          <p:nvPr/>
        </p:nvSpPr>
        <p:spPr>
          <a:xfrm>
            <a:off x="6073500" y="2574000"/>
            <a:ext cx="3074700" cy="2569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7" name="Google Shape;1017;p114"/>
          <p:cNvSpPr/>
          <p:nvPr/>
        </p:nvSpPr>
        <p:spPr>
          <a:xfrm rot="5400000">
            <a:off x="6324925" y="-250900"/>
            <a:ext cx="2569500" cy="30747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8" name="Google Shape;1018;p114"/>
          <p:cNvSpPr/>
          <p:nvPr/>
        </p:nvSpPr>
        <p:spPr>
          <a:xfrm rot="-5400000">
            <a:off x="3253050" y="2320675"/>
            <a:ext cx="2568600" cy="30741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9" name="Google Shape;1019;p114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0" name="Google Shape;1020;p11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114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22" name="Google Shape;1022;p114"/>
          <p:cNvSpPr txBox="1"/>
          <p:nvPr>
            <p:ph idx="1" type="subTitle"/>
          </p:nvPr>
        </p:nvSpPr>
        <p:spPr>
          <a:xfrm>
            <a:off x="284400" y="8777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3">
  <p:cSld name="CUSTOM_19_1_1_2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15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5" name="Google Shape;1025;p115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115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115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115"/>
          <p:cNvSpPr txBox="1"/>
          <p:nvPr>
            <p:ph idx="2" type="body"/>
          </p:nvPr>
        </p:nvSpPr>
        <p:spPr>
          <a:xfrm>
            <a:off x="284700" y="3003739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29" name="Google Shape;1029;p115"/>
          <p:cNvSpPr txBox="1"/>
          <p:nvPr>
            <p:ph idx="3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30" name="Google Shape;1030;p115"/>
          <p:cNvSpPr txBox="1"/>
          <p:nvPr>
            <p:ph idx="4" type="body"/>
          </p:nvPr>
        </p:nvSpPr>
        <p:spPr>
          <a:xfrm>
            <a:off x="6461050" y="3446400"/>
            <a:ext cx="23958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31" name="Google Shape;1031;p115"/>
          <p:cNvSpPr txBox="1"/>
          <p:nvPr>
            <p:ph idx="5" type="subTitle"/>
          </p:nvPr>
        </p:nvSpPr>
        <p:spPr>
          <a:xfrm>
            <a:off x="6458825" y="3045908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32" name="Google Shape;1032;p115"/>
          <p:cNvSpPr txBox="1"/>
          <p:nvPr>
            <p:ph idx="6" type="body"/>
          </p:nvPr>
        </p:nvSpPr>
        <p:spPr>
          <a:xfrm>
            <a:off x="6459638" y="1001054"/>
            <a:ext cx="2395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33" name="Google Shape;1033;p115"/>
          <p:cNvSpPr txBox="1"/>
          <p:nvPr>
            <p:ph idx="7" type="subTitle"/>
          </p:nvPr>
        </p:nvSpPr>
        <p:spPr>
          <a:xfrm>
            <a:off x="6457413" y="600561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34" name="Google Shape;1034;p115"/>
          <p:cNvSpPr txBox="1"/>
          <p:nvPr>
            <p:ph idx="8" type="subTitle"/>
          </p:nvPr>
        </p:nvSpPr>
        <p:spPr>
          <a:xfrm>
            <a:off x="2436894" y="3751933"/>
            <a:ext cx="2092500" cy="132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5" name="Google Shape;1035;p115"/>
          <p:cNvSpPr txBox="1"/>
          <p:nvPr>
            <p:ph idx="9" type="subTitle"/>
          </p:nvPr>
        </p:nvSpPr>
        <p:spPr>
          <a:xfrm>
            <a:off x="268019" y="3751933"/>
            <a:ext cx="1729500" cy="132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6" name="Google Shape;1036;p115"/>
          <p:cNvSpPr txBox="1"/>
          <p:nvPr>
            <p:ph idx="13" type="subTitle"/>
          </p:nvPr>
        </p:nvSpPr>
        <p:spPr>
          <a:xfrm>
            <a:off x="284400" y="3514525"/>
            <a:ext cx="17751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115"/>
          <p:cNvSpPr txBox="1"/>
          <p:nvPr>
            <p:ph idx="14" type="subTitle"/>
          </p:nvPr>
        </p:nvSpPr>
        <p:spPr>
          <a:xfrm>
            <a:off x="2446325" y="3514525"/>
            <a:ext cx="17751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items">
  <p:cSld name="CUSTOM_19_1_1_1_2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16"/>
          <p:cNvSpPr/>
          <p:nvPr/>
        </p:nvSpPr>
        <p:spPr>
          <a:xfrm flipH="1" rot="10800000">
            <a:off x="-28650" y="0"/>
            <a:ext cx="3019200" cy="5156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0" name="Google Shape;1040;p116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1" name="Google Shape;1041;p116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2" name="Google Shape;1042;p116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043" name="Google Shape;1043;p116"/>
          <p:cNvSpPr txBox="1"/>
          <p:nvPr>
            <p:ph idx="1" type="subTitle"/>
          </p:nvPr>
        </p:nvSpPr>
        <p:spPr>
          <a:xfrm>
            <a:off x="284400" y="8777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4" name="Google Shape;1044;p116"/>
          <p:cNvSpPr txBox="1"/>
          <p:nvPr>
            <p:ph idx="2" type="body"/>
          </p:nvPr>
        </p:nvSpPr>
        <p:spPr>
          <a:xfrm>
            <a:off x="5759125" y="3838034"/>
            <a:ext cx="26910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45" name="Google Shape;1045;p116"/>
          <p:cNvSpPr txBox="1"/>
          <p:nvPr>
            <p:ph idx="3" type="body"/>
          </p:nvPr>
        </p:nvSpPr>
        <p:spPr>
          <a:xfrm>
            <a:off x="5759125" y="2881253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46" name="Google Shape;1046;p116"/>
          <p:cNvSpPr txBox="1"/>
          <p:nvPr>
            <p:ph idx="4" type="body"/>
          </p:nvPr>
        </p:nvSpPr>
        <p:spPr>
          <a:xfrm>
            <a:off x="5759125" y="1924478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47" name="Google Shape;1047;p116"/>
          <p:cNvSpPr txBox="1"/>
          <p:nvPr>
            <p:ph idx="5" type="body"/>
          </p:nvPr>
        </p:nvSpPr>
        <p:spPr>
          <a:xfrm>
            <a:off x="5759125" y="967703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48" name="Google Shape;1048;p116"/>
          <p:cNvSpPr txBox="1"/>
          <p:nvPr>
            <p:ph idx="6" type="subTitle"/>
          </p:nvPr>
        </p:nvSpPr>
        <p:spPr>
          <a:xfrm>
            <a:off x="3562875" y="96770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9" name="Google Shape;1049;p116"/>
          <p:cNvSpPr txBox="1"/>
          <p:nvPr>
            <p:ph idx="7" type="subTitle"/>
          </p:nvPr>
        </p:nvSpPr>
        <p:spPr>
          <a:xfrm>
            <a:off x="3562875" y="1924475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0" name="Google Shape;1050;p116"/>
          <p:cNvSpPr txBox="1"/>
          <p:nvPr>
            <p:ph idx="8" type="subTitle"/>
          </p:nvPr>
        </p:nvSpPr>
        <p:spPr>
          <a:xfrm>
            <a:off x="3562875" y="288125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1" name="Google Shape;1051;p116"/>
          <p:cNvSpPr txBox="1"/>
          <p:nvPr>
            <p:ph idx="9" type="subTitle"/>
          </p:nvPr>
        </p:nvSpPr>
        <p:spPr>
          <a:xfrm>
            <a:off x="3562875" y="3838025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6">
  <p:cSld name="CUSTOM_19_1_1_1_1_1_2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7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4" name="Google Shape;1054;p117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5" name="Google Shape;1055;p117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6" name="Google Shape;1056;p117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7" name="Google Shape;1057;p117"/>
          <p:cNvSpPr txBox="1"/>
          <p:nvPr>
            <p:ph idx="2" type="body"/>
          </p:nvPr>
        </p:nvSpPr>
        <p:spPr>
          <a:xfrm>
            <a:off x="279675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58" name="Google Shape;1058;p117"/>
          <p:cNvSpPr txBox="1"/>
          <p:nvPr>
            <p:ph idx="3" type="subTitle"/>
          </p:nvPr>
        </p:nvSpPr>
        <p:spPr>
          <a:xfrm>
            <a:off x="277438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9" name="Google Shape;1059;p117"/>
          <p:cNvSpPr txBox="1"/>
          <p:nvPr>
            <p:ph idx="4" type="body"/>
          </p:nvPr>
        </p:nvSpPr>
        <p:spPr>
          <a:xfrm>
            <a:off x="33452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60" name="Google Shape;1060;p117"/>
          <p:cNvSpPr txBox="1"/>
          <p:nvPr>
            <p:ph idx="5" type="subTitle"/>
          </p:nvPr>
        </p:nvSpPr>
        <p:spPr>
          <a:xfrm>
            <a:off x="33430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1" name="Google Shape;1061;p117"/>
          <p:cNvSpPr txBox="1"/>
          <p:nvPr>
            <p:ph idx="6" type="body"/>
          </p:nvPr>
        </p:nvSpPr>
        <p:spPr>
          <a:xfrm>
            <a:off x="64130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62" name="Google Shape;1062;p117"/>
          <p:cNvSpPr txBox="1"/>
          <p:nvPr>
            <p:ph idx="7" type="subTitle"/>
          </p:nvPr>
        </p:nvSpPr>
        <p:spPr>
          <a:xfrm>
            <a:off x="64108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3" name="Google Shape;1063;p117"/>
          <p:cNvSpPr txBox="1"/>
          <p:nvPr>
            <p:ph idx="8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64" name="Google Shape;1064;p117"/>
          <p:cNvSpPr txBox="1"/>
          <p:nvPr>
            <p:ph idx="9" type="body"/>
          </p:nvPr>
        </p:nvSpPr>
        <p:spPr>
          <a:xfrm>
            <a:off x="4936000" y="927350"/>
            <a:ext cx="3929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65" name="Google Shape;1065;p117"/>
          <p:cNvSpPr txBox="1"/>
          <p:nvPr>
            <p:ph idx="13" type="subTitle"/>
          </p:nvPr>
        </p:nvSpPr>
        <p:spPr>
          <a:xfrm>
            <a:off x="4936000" y="148603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6" name="Google Shape;1066;p117"/>
          <p:cNvSpPr txBox="1"/>
          <p:nvPr>
            <p:ph idx="14" type="subTitle"/>
          </p:nvPr>
        </p:nvSpPr>
        <p:spPr>
          <a:xfrm>
            <a:off x="4926575" y="161292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7" name="Google Shape;1067;p117"/>
          <p:cNvSpPr txBox="1"/>
          <p:nvPr>
            <p:ph idx="15" type="subTitle"/>
          </p:nvPr>
        </p:nvSpPr>
        <p:spPr>
          <a:xfrm>
            <a:off x="6537700" y="148603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8" name="Google Shape;1068;p117"/>
          <p:cNvSpPr txBox="1"/>
          <p:nvPr>
            <p:ph idx="16" type="subTitle"/>
          </p:nvPr>
        </p:nvSpPr>
        <p:spPr>
          <a:xfrm>
            <a:off x="6528275" y="161292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8">
  <p:cSld name="CUSTOM_19_1_1_1_1_1_1_1_1_1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8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1" name="Google Shape;1071;p118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p118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3" name="Google Shape;1073;p118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118"/>
          <p:cNvSpPr txBox="1"/>
          <p:nvPr>
            <p:ph idx="2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75" name="Google Shape;1075;p118"/>
          <p:cNvSpPr txBox="1"/>
          <p:nvPr>
            <p:ph idx="3" type="body"/>
          </p:nvPr>
        </p:nvSpPr>
        <p:spPr>
          <a:xfrm>
            <a:off x="279675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76" name="Google Shape;1076;p118"/>
          <p:cNvSpPr txBox="1"/>
          <p:nvPr>
            <p:ph idx="4" type="subTitle"/>
          </p:nvPr>
        </p:nvSpPr>
        <p:spPr>
          <a:xfrm>
            <a:off x="277438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7" name="Google Shape;1077;p118"/>
          <p:cNvSpPr txBox="1"/>
          <p:nvPr>
            <p:ph idx="5" type="body"/>
          </p:nvPr>
        </p:nvSpPr>
        <p:spPr>
          <a:xfrm>
            <a:off x="33452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78" name="Google Shape;1078;p118"/>
          <p:cNvSpPr txBox="1"/>
          <p:nvPr>
            <p:ph idx="6" type="subTitle"/>
          </p:nvPr>
        </p:nvSpPr>
        <p:spPr>
          <a:xfrm>
            <a:off x="33430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9" name="Google Shape;1079;p118"/>
          <p:cNvSpPr txBox="1"/>
          <p:nvPr>
            <p:ph idx="7" type="subTitle"/>
          </p:nvPr>
        </p:nvSpPr>
        <p:spPr>
          <a:xfrm>
            <a:off x="6465150" y="394898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0" name="Google Shape;1080;p118"/>
          <p:cNvSpPr txBox="1"/>
          <p:nvPr>
            <p:ph idx="8" type="subTitle"/>
          </p:nvPr>
        </p:nvSpPr>
        <p:spPr>
          <a:xfrm>
            <a:off x="6455725" y="407587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1" name="Google Shape;1081;p118"/>
          <p:cNvSpPr txBox="1"/>
          <p:nvPr>
            <p:ph idx="9" type="subTitle"/>
          </p:nvPr>
        </p:nvSpPr>
        <p:spPr>
          <a:xfrm>
            <a:off x="6474575" y="2749851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2" name="Google Shape;1082;p118"/>
          <p:cNvSpPr txBox="1"/>
          <p:nvPr>
            <p:ph idx="13" type="subTitle"/>
          </p:nvPr>
        </p:nvSpPr>
        <p:spPr>
          <a:xfrm>
            <a:off x="6465150" y="2876738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3" name="Google Shape;1083;p118"/>
          <p:cNvSpPr txBox="1"/>
          <p:nvPr>
            <p:ph idx="14" type="subTitle"/>
          </p:nvPr>
        </p:nvSpPr>
        <p:spPr>
          <a:xfrm>
            <a:off x="6469863" y="1550714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4" name="Google Shape;1084;p118"/>
          <p:cNvSpPr txBox="1"/>
          <p:nvPr>
            <p:ph idx="15" type="subTitle"/>
          </p:nvPr>
        </p:nvSpPr>
        <p:spPr>
          <a:xfrm>
            <a:off x="6460438" y="1677600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5" name="Google Shape;1085;p118"/>
          <p:cNvSpPr txBox="1"/>
          <p:nvPr>
            <p:ph idx="16" type="body"/>
          </p:nvPr>
        </p:nvSpPr>
        <p:spPr>
          <a:xfrm>
            <a:off x="6455725" y="927350"/>
            <a:ext cx="2409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088" name="Google Shape;1088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3" name="Google Shape;1093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6" name="Google Shape;1096;p1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7" name="Google Shape;1097;p1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5">
  <p:cSld name="BLANK_1_1_1_1_1_1_1_1_1_1_1_1_3_1_1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>
            <p:ph idx="2" type="pic"/>
          </p:nvPr>
        </p:nvSpPr>
        <p:spPr>
          <a:xfrm>
            <a:off x="270275" y="3132475"/>
            <a:ext cx="2770500" cy="1551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283850" y="285900"/>
            <a:ext cx="64008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6086325" y="2599225"/>
            <a:ext cx="27705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5" type="body"/>
          </p:nvPr>
        </p:nvSpPr>
        <p:spPr>
          <a:xfrm>
            <a:off x="3185700" y="2599225"/>
            <a:ext cx="27705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102" name="Google Shape;1102;p1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107" name="Google Shape;1107;p1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8" name="Google Shape;1108;p1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3" name="Google Shape;1113;p1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3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7" name="Google Shape;1117;p13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8" name="Google Shape;1118;p13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9" name="Google Shape;1119;p13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20" name="Google Shape;1120;p13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21" name="Google Shape;1121;p13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22" name="Google Shape;1122;p13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5" name="Google Shape;1125;p13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6" name="Google Shape;1126;p13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3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129" name="Google Shape;1129;p13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0" name="Google Shape;1130;p13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1" name="Google Shape;1131;p13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2" name="Google Shape;1132;p13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7">
  <p:cSld name="BLANK_1_1_1_1_1_1_1_1_1_1_1_1_2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4782150" y="285900"/>
            <a:ext cx="40749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086325" y="2636275"/>
            <a:ext cx="27708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2" type="body"/>
          </p:nvPr>
        </p:nvSpPr>
        <p:spPr>
          <a:xfrm>
            <a:off x="4782375" y="2636275"/>
            <a:ext cx="11757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4"/>
          <p:cNvSpPr/>
          <p:nvPr>
            <p:ph idx="3" type="pic"/>
          </p:nvPr>
        </p:nvSpPr>
        <p:spPr>
          <a:xfrm>
            <a:off x="283850" y="0"/>
            <a:ext cx="4227000" cy="4683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4"/>
          <p:cNvSpPr txBox="1"/>
          <p:nvPr>
            <p:ph idx="4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5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3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5" name="Google Shape;1135;p13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6" name="Google Shape;1136;p1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137" name="Google Shape;1137;p13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8" name="Google Shape;1138;p13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9" name="Google Shape;1139;p13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0" name="Google Shape;1140;p13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3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43" name="Google Shape;1143;p13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4" name="Google Shape;1144;p13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5" name="Google Shape;1145;p13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6" name="Google Shape;1146;p13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147" name="Google Shape;1147;p13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8" name="Google Shape;1148;p13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9" name="Google Shape;1149;p13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0" name="Google Shape;1150;p13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3" name="Google Shape;1153;p13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3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6" name="Google Shape;1156;p13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157" name="Google Shape;1157;p13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158" name="Google Shape;1158;p13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9" name="Google Shape;1159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0" name="Google Shape;1160;p13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1" name="Google Shape;1161;p13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3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64" name="Google Shape;1164;p13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65" name="Google Shape;1165;p13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66" name="Google Shape;1166;p13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7" name="Google Shape;1167;p13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13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9" name="Google Shape;1169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0" name="Google Shape;1170;p13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1" name="Google Shape;1171;p13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2" name="Google Shape;1172;p13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3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3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7" name="Google Shape;1177;p13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8" name="Google Shape;1178;p13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9" name="Google Shape;1179;p13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0" name="Google Shape;1180;p13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1" name="Google Shape;1181;p13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2" name="Google Shape;1182;p13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3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3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5" name="Google Shape;1185;p13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3_1_2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283850" y="285900"/>
            <a:ext cx="4227300" cy="7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4632000" y="285900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4" type="subTitle"/>
          </p:nvPr>
        </p:nvSpPr>
        <p:spPr>
          <a:xfrm>
            <a:off x="28862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5" type="body"/>
          </p:nvPr>
        </p:nvSpPr>
        <p:spPr>
          <a:xfrm>
            <a:off x="288625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6" type="subTitle"/>
          </p:nvPr>
        </p:nvSpPr>
        <p:spPr>
          <a:xfrm>
            <a:off x="245670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7" type="body"/>
          </p:nvPr>
        </p:nvSpPr>
        <p:spPr>
          <a:xfrm>
            <a:off x="2456700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8" type="subTitle"/>
          </p:nvPr>
        </p:nvSpPr>
        <p:spPr>
          <a:xfrm>
            <a:off x="462937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9" type="body"/>
          </p:nvPr>
        </p:nvSpPr>
        <p:spPr>
          <a:xfrm>
            <a:off x="4629375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3" type="subTitle"/>
          </p:nvPr>
        </p:nvSpPr>
        <p:spPr>
          <a:xfrm>
            <a:off x="680205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4" type="body"/>
          </p:nvPr>
        </p:nvSpPr>
        <p:spPr>
          <a:xfrm>
            <a:off x="6802050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5">
  <p:cSld name="BLANK_1_1_1_1_1_1_1_1_1_1_1_1_1_2_1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idx="1" type="subTitle"/>
          </p:nvPr>
        </p:nvSpPr>
        <p:spPr>
          <a:xfrm>
            <a:off x="288625" y="2636275"/>
            <a:ext cx="10050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subTitle"/>
          </p:nvPr>
        </p:nvSpPr>
        <p:spPr>
          <a:xfrm>
            <a:off x="288625" y="37169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3" type="subTitle"/>
          </p:nvPr>
        </p:nvSpPr>
        <p:spPr>
          <a:xfrm>
            <a:off x="288625" y="15555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6091950" y="2635425"/>
            <a:ext cx="27648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5" type="body"/>
          </p:nvPr>
        </p:nvSpPr>
        <p:spPr>
          <a:xfrm>
            <a:off x="6091950" y="3706763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6"/>
          <p:cNvSpPr txBox="1"/>
          <p:nvPr>
            <p:ph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6" type="body"/>
          </p:nvPr>
        </p:nvSpPr>
        <p:spPr>
          <a:xfrm>
            <a:off x="6091950" y="155387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7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9" type="subTitle"/>
          </p:nvPr>
        </p:nvSpPr>
        <p:spPr>
          <a:xfrm>
            <a:off x="1648600" y="2636275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13" type="subTitle"/>
          </p:nvPr>
        </p:nvSpPr>
        <p:spPr>
          <a:xfrm>
            <a:off x="1648600" y="1552438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14" type="subTitle"/>
          </p:nvPr>
        </p:nvSpPr>
        <p:spPr>
          <a:xfrm>
            <a:off x="1648600" y="3707613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6">
  <p:cSld name="BLANK_1_1_1_1_1_1_1_1_1_1_1_1_1_2_1_2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3185700" y="37169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2" type="subTitle"/>
          </p:nvPr>
        </p:nvSpPr>
        <p:spPr>
          <a:xfrm>
            <a:off x="1736388" y="26362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3" type="subTitle"/>
          </p:nvPr>
        </p:nvSpPr>
        <p:spPr>
          <a:xfrm>
            <a:off x="288625" y="15555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4" type="body"/>
          </p:nvPr>
        </p:nvSpPr>
        <p:spPr>
          <a:xfrm>
            <a:off x="3187500" y="2635425"/>
            <a:ext cx="4227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5" type="body"/>
          </p:nvPr>
        </p:nvSpPr>
        <p:spPr>
          <a:xfrm>
            <a:off x="4629750" y="3706771"/>
            <a:ext cx="4227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7"/>
          <p:cNvSpPr txBox="1"/>
          <p:nvPr>
            <p:ph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6" type="body"/>
          </p:nvPr>
        </p:nvSpPr>
        <p:spPr>
          <a:xfrm>
            <a:off x="1736400" y="1553875"/>
            <a:ext cx="42270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7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8">
  <p:cSld name="BLANK_1_1_1_1_1_1_1_1_1_1_1_1_1_2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283850" y="285900"/>
            <a:ext cx="5674200" cy="22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48" name="Google Shape;148;p1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24568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1" name="Google Shape;151;p18"/>
          <p:cNvSpPr txBox="1"/>
          <p:nvPr>
            <p:ph idx="4" type="body"/>
          </p:nvPr>
        </p:nvSpPr>
        <p:spPr>
          <a:xfrm>
            <a:off x="46297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2" name="Google Shape;152;p18"/>
          <p:cNvSpPr txBox="1"/>
          <p:nvPr>
            <p:ph idx="5" type="body"/>
          </p:nvPr>
        </p:nvSpPr>
        <p:spPr>
          <a:xfrm>
            <a:off x="6802050" y="3716975"/>
            <a:ext cx="20547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9">
  <p:cSld name="BLANK_1_1_1_1_1_1_1_1_1_1_1_1_1_2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6091950" y="155387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5" name="Google Shape;155;p19"/>
          <p:cNvSpPr txBox="1"/>
          <p:nvPr>
            <p:ph idx="2" type="body"/>
          </p:nvPr>
        </p:nvSpPr>
        <p:spPr>
          <a:xfrm>
            <a:off x="6091950" y="263542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6" name="Google Shape;156;p19"/>
          <p:cNvSpPr txBox="1"/>
          <p:nvPr>
            <p:ph idx="3" type="body"/>
          </p:nvPr>
        </p:nvSpPr>
        <p:spPr>
          <a:xfrm>
            <a:off x="6091950" y="3706763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7" name="Google Shape;157;p19"/>
          <p:cNvSpPr txBox="1"/>
          <p:nvPr>
            <p:ph type="title"/>
          </p:nvPr>
        </p:nvSpPr>
        <p:spPr>
          <a:xfrm>
            <a:off x="283850" y="285900"/>
            <a:ext cx="42276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8" name="Google Shape;158;p19"/>
          <p:cNvSpPr txBox="1"/>
          <p:nvPr>
            <p:ph idx="4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5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288625" y="15555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7" type="subTitle"/>
          </p:nvPr>
        </p:nvSpPr>
        <p:spPr>
          <a:xfrm>
            <a:off x="288625" y="26362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8" type="subTitle"/>
          </p:nvPr>
        </p:nvSpPr>
        <p:spPr>
          <a:xfrm>
            <a:off x="288625" y="37169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0">
  <p:cSld name="BLANK_1_1_1_1_1_1_1_1_1_1_1_1_1_2_1_3">
    <p:bg>
      <p:bgPr>
        <a:solidFill>
          <a:schemeClr val="accent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1" type="subTitle"/>
          </p:nvPr>
        </p:nvSpPr>
        <p:spPr>
          <a:xfrm>
            <a:off x="4629000" y="285900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283850" y="285900"/>
            <a:ext cx="27648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2" type="body"/>
          </p:nvPr>
        </p:nvSpPr>
        <p:spPr>
          <a:xfrm>
            <a:off x="4629450" y="786100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5" type="subTitle"/>
          </p:nvPr>
        </p:nvSpPr>
        <p:spPr>
          <a:xfrm>
            <a:off x="4629000" y="1751850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6" type="body"/>
          </p:nvPr>
        </p:nvSpPr>
        <p:spPr>
          <a:xfrm>
            <a:off x="4629450" y="2252055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idx="7" type="subTitle"/>
          </p:nvPr>
        </p:nvSpPr>
        <p:spPr>
          <a:xfrm>
            <a:off x="4629000" y="3217788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8" type="body"/>
          </p:nvPr>
        </p:nvSpPr>
        <p:spPr>
          <a:xfrm>
            <a:off x="4629450" y="3717997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9" type="body"/>
          </p:nvPr>
        </p:nvSpPr>
        <p:spPr>
          <a:xfrm>
            <a:off x="284850" y="3717988"/>
            <a:ext cx="2055300" cy="804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2">
    <p:bg>
      <p:bgPr>
        <a:solidFill>
          <a:schemeClr val="accen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">
  <p:cSld name="CUSTOM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>
            <p:ph idx="2" type="pic"/>
          </p:nvPr>
        </p:nvSpPr>
        <p:spPr>
          <a:xfrm>
            <a:off x="462975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1"/>
          <p:cNvSpPr/>
          <p:nvPr>
            <p:ph idx="3" type="pic"/>
          </p:nvPr>
        </p:nvSpPr>
        <p:spPr>
          <a:xfrm>
            <a:off x="611180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1"/>
          <p:cNvSpPr/>
          <p:nvPr>
            <p:ph idx="4" type="pic"/>
          </p:nvPr>
        </p:nvSpPr>
        <p:spPr>
          <a:xfrm>
            <a:off x="759385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1"/>
          <p:cNvSpPr/>
          <p:nvPr>
            <p:ph idx="5" type="pic"/>
          </p:nvPr>
        </p:nvSpPr>
        <p:spPr>
          <a:xfrm>
            <a:off x="462975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1"/>
          <p:cNvSpPr/>
          <p:nvPr>
            <p:ph idx="6" type="pic"/>
          </p:nvPr>
        </p:nvSpPr>
        <p:spPr>
          <a:xfrm>
            <a:off x="611180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1"/>
          <p:cNvSpPr/>
          <p:nvPr>
            <p:ph idx="7" type="pic"/>
          </p:nvPr>
        </p:nvSpPr>
        <p:spPr>
          <a:xfrm>
            <a:off x="759385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1"/>
          <p:cNvSpPr txBox="1"/>
          <p:nvPr>
            <p:ph idx="8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9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3" type="title"/>
          </p:nvPr>
        </p:nvSpPr>
        <p:spPr>
          <a:xfrm>
            <a:off x="283850" y="474875"/>
            <a:ext cx="2773200" cy="17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14" type="title"/>
          </p:nvPr>
        </p:nvSpPr>
        <p:spPr>
          <a:xfrm>
            <a:off x="462975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1"/>
          <p:cNvSpPr txBox="1"/>
          <p:nvPr>
            <p:ph idx="15" type="title"/>
          </p:nvPr>
        </p:nvSpPr>
        <p:spPr>
          <a:xfrm>
            <a:off x="611180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6" type="title"/>
          </p:nvPr>
        </p:nvSpPr>
        <p:spPr>
          <a:xfrm>
            <a:off x="759385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17" type="title"/>
          </p:nvPr>
        </p:nvSpPr>
        <p:spPr>
          <a:xfrm>
            <a:off x="462975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1"/>
          <p:cNvSpPr txBox="1"/>
          <p:nvPr>
            <p:ph idx="18" type="title"/>
          </p:nvPr>
        </p:nvSpPr>
        <p:spPr>
          <a:xfrm>
            <a:off x="611180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21"/>
          <p:cNvSpPr txBox="1"/>
          <p:nvPr>
            <p:ph idx="19" type="title"/>
          </p:nvPr>
        </p:nvSpPr>
        <p:spPr>
          <a:xfrm>
            <a:off x="759385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 - Alt 1">
  <p:cSld name="CUSTOM_3">
    <p:bg>
      <p:bgPr>
        <a:solidFill>
          <a:schemeClr val="accen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/>
          <p:nvPr>
            <p:ph idx="2" type="pic"/>
          </p:nvPr>
        </p:nvSpPr>
        <p:spPr>
          <a:xfrm>
            <a:off x="2456700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2"/>
          <p:cNvSpPr txBox="1"/>
          <p:nvPr>
            <p:ph type="title"/>
          </p:nvPr>
        </p:nvSpPr>
        <p:spPr>
          <a:xfrm>
            <a:off x="2635350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2635350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198" name="Google Shape;198;p22"/>
          <p:cNvSpPr txBox="1"/>
          <p:nvPr>
            <p:ph idx="3" type="title"/>
          </p:nvPr>
        </p:nvSpPr>
        <p:spPr>
          <a:xfrm>
            <a:off x="2635350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9" name="Google Shape;199;p22"/>
          <p:cNvSpPr/>
          <p:nvPr>
            <p:ph idx="4" type="pic"/>
          </p:nvPr>
        </p:nvSpPr>
        <p:spPr>
          <a:xfrm>
            <a:off x="4084738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22"/>
          <p:cNvSpPr txBox="1"/>
          <p:nvPr>
            <p:ph idx="5" type="title"/>
          </p:nvPr>
        </p:nvSpPr>
        <p:spPr>
          <a:xfrm>
            <a:off x="4263388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6" type="body"/>
          </p:nvPr>
        </p:nvSpPr>
        <p:spPr>
          <a:xfrm>
            <a:off x="4263388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02" name="Google Shape;202;p22"/>
          <p:cNvSpPr txBox="1"/>
          <p:nvPr>
            <p:ph idx="7" type="title"/>
          </p:nvPr>
        </p:nvSpPr>
        <p:spPr>
          <a:xfrm>
            <a:off x="4263388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3" name="Google Shape;203;p22"/>
          <p:cNvSpPr/>
          <p:nvPr>
            <p:ph idx="8" type="pic"/>
          </p:nvPr>
        </p:nvSpPr>
        <p:spPr>
          <a:xfrm>
            <a:off x="5713225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2"/>
          <p:cNvSpPr txBox="1"/>
          <p:nvPr>
            <p:ph idx="9" type="title"/>
          </p:nvPr>
        </p:nvSpPr>
        <p:spPr>
          <a:xfrm>
            <a:off x="5891875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13" type="body"/>
          </p:nvPr>
        </p:nvSpPr>
        <p:spPr>
          <a:xfrm>
            <a:off x="5891875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06" name="Google Shape;206;p22"/>
          <p:cNvSpPr txBox="1"/>
          <p:nvPr>
            <p:ph idx="14" type="title"/>
          </p:nvPr>
        </p:nvSpPr>
        <p:spPr>
          <a:xfrm>
            <a:off x="5891875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7" name="Google Shape;207;p22"/>
          <p:cNvSpPr/>
          <p:nvPr>
            <p:ph idx="15" type="pic"/>
          </p:nvPr>
        </p:nvSpPr>
        <p:spPr>
          <a:xfrm>
            <a:off x="7341950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2"/>
          <p:cNvSpPr txBox="1"/>
          <p:nvPr>
            <p:ph idx="16" type="title"/>
          </p:nvPr>
        </p:nvSpPr>
        <p:spPr>
          <a:xfrm>
            <a:off x="7520600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17" type="body"/>
          </p:nvPr>
        </p:nvSpPr>
        <p:spPr>
          <a:xfrm>
            <a:off x="7520600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10" name="Google Shape;210;p22"/>
          <p:cNvSpPr txBox="1"/>
          <p:nvPr>
            <p:ph idx="18" type="title"/>
          </p:nvPr>
        </p:nvSpPr>
        <p:spPr>
          <a:xfrm>
            <a:off x="7520600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2"/>
          <p:cNvSpPr txBox="1"/>
          <p:nvPr>
            <p:ph idx="19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2"/>
          <p:cNvSpPr txBox="1"/>
          <p:nvPr>
            <p:ph idx="20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21" type="title"/>
          </p:nvPr>
        </p:nvSpPr>
        <p:spPr>
          <a:xfrm>
            <a:off x="283850" y="285900"/>
            <a:ext cx="2055600" cy="12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 - Alt 2">
  <p:cSld name="CUSTOM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049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1049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18" name="Google Shape;218;p23"/>
          <p:cNvSpPr txBox="1"/>
          <p:nvPr>
            <p:ph idx="2" type="title"/>
          </p:nvPr>
        </p:nvSpPr>
        <p:spPr>
          <a:xfrm>
            <a:off x="1049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9" name="Google Shape;219;p23"/>
          <p:cNvSpPr txBox="1"/>
          <p:nvPr>
            <p:ph idx="3" type="body"/>
          </p:nvPr>
        </p:nvSpPr>
        <p:spPr>
          <a:xfrm>
            <a:off x="1049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0" name="Google Shape;220;p23"/>
          <p:cNvSpPr txBox="1"/>
          <p:nvPr>
            <p:ph idx="4" type="title"/>
          </p:nvPr>
        </p:nvSpPr>
        <p:spPr>
          <a:xfrm>
            <a:off x="3950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1" name="Google Shape;221;p23"/>
          <p:cNvSpPr txBox="1"/>
          <p:nvPr>
            <p:ph idx="5" type="body"/>
          </p:nvPr>
        </p:nvSpPr>
        <p:spPr>
          <a:xfrm>
            <a:off x="3950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2" name="Google Shape;222;p23"/>
          <p:cNvSpPr txBox="1"/>
          <p:nvPr>
            <p:ph idx="6" type="title"/>
          </p:nvPr>
        </p:nvSpPr>
        <p:spPr>
          <a:xfrm>
            <a:off x="3950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3" name="Google Shape;223;p23"/>
          <p:cNvSpPr txBox="1"/>
          <p:nvPr>
            <p:ph idx="7" type="body"/>
          </p:nvPr>
        </p:nvSpPr>
        <p:spPr>
          <a:xfrm>
            <a:off x="3950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4" name="Google Shape;224;p23"/>
          <p:cNvSpPr txBox="1"/>
          <p:nvPr>
            <p:ph idx="8" type="title"/>
          </p:nvPr>
        </p:nvSpPr>
        <p:spPr>
          <a:xfrm>
            <a:off x="6851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5" name="Google Shape;225;p23"/>
          <p:cNvSpPr txBox="1"/>
          <p:nvPr>
            <p:ph idx="9" type="body"/>
          </p:nvPr>
        </p:nvSpPr>
        <p:spPr>
          <a:xfrm>
            <a:off x="6851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6" name="Google Shape;226;p23"/>
          <p:cNvSpPr txBox="1"/>
          <p:nvPr>
            <p:ph idx="13" type="title"/>
          </p:nvPr>
        </p:nvSpPr>
        <p:spPr>
          <a:xfrm>
            <a:off x="6851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7" name="Google Shape;227;p23"/>
          <p:cNvSpPr txBox="1"/>
          <p:nvPr>
            <p:ph idx="14" type="body"/>
          </p:nvPr>
        </p:nvSpPr>
        <p:spPr>
          <a:xfrm>
            <a:off x="6851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3"/>
          <p:cNvSpPr txBox="1"/>
          <p:nvPr>
            <p:ph idx="15" type="title"/>
          </p:nvPr>
        </p:nvSpPr>
        <p:spPr>
          <a:xfrm>
            <a:off x="283850" y="285900"/>
            <a:ext cx="85719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" name="Google Shape;230;p23"/>
          <p:cNvSpPr/>
          <p:nvPr>
            <p:ph idx="16" type="pic"/>
          </p:nvPr>
        </p:nvSpPr>
        <p:spPr>
          <a:xfrm>
            <a:off x="290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23"/>
          <p:cNvSpPr/>
          <p:nvPr>
            <p:ph idx="17" type="pic"/>
          </p:nvPr>
        </p:nvSpPr>
        <p:spPr>
          <a:xfrm>
            <a:off x="290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23"/>
          <p:cNvSpPr/>
          <p:nvPr>
            <p:ph idx="18" type="pic"/>
          </p:nvPr>
        </p:nvSpPr>
        <p:spPr>
          <a:xfrm>
            <a:off x="3191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3"/>
          <p:cNvSpPr/>
          <p:nvPr>
            <p:ph idx="19" type="pic"/>
          </p:nvPr>
        </p:nvSpPr>
        <p:spPr>
          <a:xfrm>
            <a:off x="3191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23"/>
          <p:cNvSpPr/>
          <p:nvPr>
            <p:ph idx="20" type="pic"/>
          </p:nvPr>
        </p:nvSpPr>
        <p:spPr>
          <a:xfrm>
            <a:off x="6092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3"/>
          <p:cNvSpPr/>
          <p:nvPr>
            <p:ph idx="21" type="pic"/>
          </p:nvPr>
        </p:nvSpPr>
        <p:spPr>
          <a:xfrm>
            <a:off x="6092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3"/>
          <p:cNvSpPr txBox="1"/>
          <p:nvPr>
            <p:ph idx="2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idx="2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body text">
  <p:cSld name="CUSTOM_2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/>
          <p:nvPr>
            <p:ph idx="2" type="pic"/>
          </p:nvPr>
        </p:nvSpPr>
        <p:spPr>
          <a:xfrm>
            <a:off x="3186000" y="3242875"/>
            <a:ext cx="27981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4"/>
          <p:cNvSpPr/>
          <p:nvPr>
            <p:ph idx="3" type="pic"/>
          </p:nvPr>
        </p:nvSpPr>
        <p:spPr>
          <a:xfrm>
            <a:off x="5984100" y="3242875"/>
            <a:ext cx="14406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4"/>
          <p:cNvSpPr/>
          <p:nvPr>
            <p:ph idx="4" type="pic"/>
          </p:nvPr>
        </p:nvSpPr>
        <p:spPr>
          <a:xfrm>
            <a:off x="7412150" y="1440350"/>
            <a:ext cx="1441500" cy="32430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4"/>
          <p:cNvSpPr/>
          <p:nvPr>
            <p:ph idx="5" type="pic"/>
          </p:nvPr>
        </p:nvSpPr>
        <p:spPr>
          <a:xfrm>
            <a:off x="7412150" y="0"/>
            <a:ext cx="14415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24"/>
          <p:cNvSpPr/>
          <p:nvPr>
            <p:ph idx="6" type="pic"/>
          </p:nvPr>
        </p:nvSpPr>
        <p:spPr>
          <a:xfrm>
            <a:off x="3184850" y="0"/>
            <a:ext cx="4227300" cy="32430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24"/>
          <p:cNvSpPr txBox="1"/>
          <p:nvPr>
            <p:ph idx="7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4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9" type="title"/>
          </p:nvPr>
        </p:nvSpPr>
        <p:spPr>
          <a:xfrm>
            <a:off x="283850" y="285900"/>
            <a:ext cx="27732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24"/>
          <p:cNvSpPr txBox="1"/>
          <p:nvPr>
            <p:ph idx="1" type="body"/>
          </p:nvPr>
        </p:nvSpPr>
        <p:spPr>
          <a:xfrm>
            <a:off x="283850" y="2636275"/>
            <a:ext cx="2767200" cy="204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4">
    <p:bg>
      <p:bgPr>
        <a:solidFill>
          <a:schemeClr val="accen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5283375" y="285900"/>
            <a:ext cx="3573485" cy="3573485"/>
          </a:xfrm>
          <a:custGeom>
            <a:rect b="b" l="l" r="r" t="t"/>
            <a:pathLst>
              <a:path extrusionOk="0" h="32645" w="32645">
                <a:moveTo>
                  <a:pt x="2512" y="0"/>
                </a:moveTo>
                <a:lnTo>
                  <a:pt x="2512" y="5023"/>
                </a:lnTo>
                <a:lnTo>
                  <a:pt x="24107" y="5023"/>
                </a:lnTo>
                <a:lnTo>
                  <a:pt x="1" y="29129"/>
                </a:lnTo>
                <a:lnTo>
                  <a:pt x="3516" y="32644"/>
                </a:lnTo>
                <a:lnTo>
                  <a:pt x="27623" y="8538"/>
                </a:lnTo>
                <a:lnTo>
                  <a:pt x="27623" y="30133"/>
                </a:lnTo>
                <a:lnTo>
                  <a:pt x="32645" y="30133"/>
                </a:lnTo>
                <a:lnTo>
                  <a:pt x="326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283850" y="224410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53" name="Google Shape;253;p2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4" type="title"/>
          </p:nvPr>
        </p:nvSpPr>
        <p:spPr>
          <a:xfrm>
            <a:off x="288625" y="4778975"/>
            <a:ext cx="42273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" name="Google Shape;25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8" name="Google Shape;27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" name="Google Shape;27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9" name="Google Shape;289;p3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0" name="Google Shape;290;p3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1" name="Google Shape;291;p3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3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3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6" name="Google Shape;306;p4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08" name="Google Shape;308;p4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4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4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1" name="Google Shape;311;p4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1_1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283850" y="4683734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4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8" name="Google Shape;318;p4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0" name="Google Shape;320;p4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1" name="Google Shape;321;p4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7" name="Google Shape;327;p4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0" name="Google Shape;33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2" name="Google Shape;332;p4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4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8" name="Google Shape;338;p4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0" name="Google Shape;34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4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3" name="Google Shape;343;p4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4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3" name="Google Shape;363;p48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364" name="Google Shape;364;p48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365" name="Google Shape;365;p48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366" name="Google Shape;366;p48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7" name="Google Shape;367;p48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48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8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48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48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2" name="Google Shape;372;p48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376" name="Google Shape;376;p49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377" name="Google Shape;377;p49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9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82" name="Google Shape;382;p50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3" name="Google Shape;383;p50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4" name="Google Shape;384;p50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50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86" name="Google Shape;386;p50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387" name="Google Shape;387;p50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50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1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1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3" name="Google Shape;393;p51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4" name="Google Shape;394;p51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5" name="Google Shape;395;p51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1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51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1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51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01" name="Google Shape;401;p5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1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3" name="Google Shape;403;p51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4" name="Google Shape;404;p51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5" name="Google Shape;405;p51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6" name="Google Shape;406;p51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7" name="Google Shape;407;p51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6"/>
          <p:cNvCxnSpPr/>
          <p:nvPr/>
        </p:nvCxnSpPr>
        <p:spPr>
          <a:xfrm>
            <a:off x="283850" y="4683725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6"/>
          <p:cNvSpPr txBox="1"/>
          <p:nvPr>
            <p:ph type="title"/>
          </p:nvPr>
        </p:nvSpPr>
        <p:spPr>
          <a:xfrm>
            <a:off x="283850" y="230676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6214200" y="3602000"/>
            <a:ext cx="23865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6"/>
          <p:cNvSpPr/>
          <p:nvPr>
            <p:ph idx="4" type="pic"/>
          </p:nvPr>
        </p:nvSpPr>
        <p:spPr>
          <a:xfrm>
            <a:off x="4629750" y="3386700"/>
            <a:ext cx="1328400" cy="129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2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2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1" name="Google Shape;411;p52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2" name="Google Shape;412;p52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3" name="Google Shape;413;p52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5" name="Google Shape;415;p52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6" name="Google Shape;416;p52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17" name="Google Shape;417;p5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2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9" name="Google Shape;419;p52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0" name="Google Shape;420;p52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1" name="Google Shape;421;p52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2" name="Google Shape;422;p52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3" name="Google Shape;423;p52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4" name="Google Shape;424;p52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5" name="Google Shape;425;p52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6" name="Google Shape;426;p52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52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52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52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2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52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3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6" name="Google Shape;436;p53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7" name="Google Shape;437;p53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53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53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2" name="Google Shape;442;p53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3" name="Google Shape;443;p53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4" name="Google Shape;444;p53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5" name="Google Shape;445;p53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6" name="Google Shape;446;p53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7" name="Google Shape;447;p53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8" name="Google Shape;448;p53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51" name="Google Shape;451;p5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54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3" name="Google Shape;453;p54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4" name="Google Shape;454;p54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5" name="Google Shape;455;p54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6" name="Google Shape;456;p54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7" name="Google Shape;457;p54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8" name="Google Shape;458;p54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9" name="Google Shape;459;p54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60" name="Google Shape;460;p54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1" name="Google Shape;461;p54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2" name="Google Shape;462;p54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3" name="Google Shape;463;p54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4" name="Google Shape;464;p54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5" name="Google Shape;465;p54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6" name="Google Shape;466;p54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67" name="Google Shape;467;p54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68" name="Google Shape;468;p54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69" name="Google Shape;469;p54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70" name="Google Shape;470;p54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71" name="Google Shape;471;p54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74" name="Google Shape;474;p5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75" name="Google Shape;475;p55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76" name="Google Shape;476;p5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6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79" name="Google Shape;479;p56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480" name="Google Shape;480;p56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481" name="Google Shape;481;p56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82" name="Google Shape;482;p56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83" name="Google Shape;483;p5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486" name="Google Shape;486;p57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7" name="Google Shape;487;p5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88" name="Google Shape;488;p57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89" name="Google Shape;489;p5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57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493" name="Google Shape;493;p5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94" name="Google Shape;494;p5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95" name="Google Shape;495;p5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5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97" name="Google Shape;497;p58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0" name="Google Shape;500;p59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1" name="Google Shape;501;p59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5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03" name="Google Shape;503;p59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04" name="Google Shape;504;p59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05" name="Google Shape;505;p59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6" name="Google Shape;506;p5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59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0" name="Google Shape;510;p6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1" name="Google Shape;511;p6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514" name="Google Shape;514;p61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515" name="Google Shape;515;p6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6" name="Google Shape;516;p61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7" name="Google Shape;517;p6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3">
  <p:cSld name="BLANK_3_1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186050" y="288625"/>
            <a:ext cx="5670900" cy="29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499026" y="558338"/>
            <a:ext cx="5044948" cy="2389773"/>
          </a:xfrm>
          <a:custGeom>
            <a:rect b="b" l="l" r="r" t="t"/>
            <a:pathLst>
              <a:path extrusionOk="0" h="22601" w="47712">
                <a:moveTo>
                  <a:pt x="36474" y="1"/>
                </a:moveTo>
                <a:lnTo>
                  <a:pt x="32896" y="3516"/>
                </a:lnTo>
                <a:lnTo>
                  <a:pt x="38106" y="8789"/>
                </a:lnTo>
                <a:lnTo>
                  <a:pt x="1" y="8789"/>
                </a:lnTo>
                <a:lnTo>
                  <a:pt x="1" y="13812"/>
                </a:lnTo>
                <a:lnTo>
                  <a:pt x="38106" y="13812"/>
                </a:lnTo>
                <a:lnTo>
                  <a:pt x="32833" y="19085"/>
                </a:lnTo>
                <a:lnTo>
                  <a:pt x="36411" y="22600"/>
                </a:lnTo>
                <a:lnTo>
                  <a:pt x="47711" y="11300"/>
                </a:lnTo>
                <a:lnTo>
                  <a:pt x="3647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520" name="Google Shape;520;p62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62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522" name="Google Shape;522;p62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62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24" name="Google Shape;524;p62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5" name="Google Shape;525;p62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6" name="Google Shape;526;p62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7" name="Google Shape;527;p62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28" name="Google Shape;528;p62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29" name="Google Shape;529;p6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532" name="Google Shape;532;p6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3" name="Google Shape;533;p6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4" name="Google Shape;534;p6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6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6" name="Google Shape;536;p63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37" name="Google Shape;537;p63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8" name="Google Shape;538;p63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9" name="Google Shape;539;p63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40" name="Google Shape;540;p63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1" name="Google Shape;541;p63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2" name="Google Shape;542;p63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43" name="Google Shape;543;p63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4" name="Google Shape;544;p63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7" name="Google Shape;547;p64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8" name="Google Shape;548;p6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64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0" name="Google Shape;550;p64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1" name="Google Shape;551;p64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2" name="Google Shape;552;p64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3" name="Google Shape;553;p64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554" name="Google Shape;554;p64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5" name="Google Shape;555;p64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6" name="Google Shape;556;p64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557" name="Google Shape;557;p64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8" name="Google Shape;558;p64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59" name="Google Shape;559;p64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560" name="Google Shape;560;p64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61" name="Google Shape;561;p64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62" name="Google Shape;562;p64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65" name="Google Shape;565;p6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66" name="Google Shape;566;p6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65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568" name="Google Shape;568;p65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69" name="Google Shape;569;p65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70" name="Google Shape;570;p65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571" name="Google Shape;571;p65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72" name="Google Shape;572;p65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73" name="Google Shape;573;p65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574" name="Google Shape;574;p65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75" name="Google Shape;575;p65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576" name="Google Shape;576;p65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65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80" name="Google Shape;580;p6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81" name="Google Shape;581;p6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66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83" name="Google Shape;583;p66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4" name="Google Shape;584;p66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5" name="Google Shape;585;p66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6" name="Google Shape;586;p66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7" name="Google Shape;587;p66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8" name="Google Shape;588;p66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89" name="Google Shape;589;p66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0" name="Google Shape;590;p66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1" name="Google Shape;591;p66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2" name="Google Shape;592;p66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3" name="Google Shape;593;p66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4" name="Google Shape;594;p66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5" name="Google Shape;595;p66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6" name="Google Shape;596;p66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7" name="Google Shape;597;p66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8" name="Google Shape;598;p66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99" name="Google Shape;599;p66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00" name="Google Shape;600;p66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01" name="Google Shape;601;p66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04" name="Google Shape;604;p67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605" name="Google Shape;605;p67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06" name="Google Shape;606;p67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607" name="Google Shape;607;p67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08" name="Google Shape;608;p67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609" name="Google Shape;609;p67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0" name="Google Shape;610;p67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1" name="Google Shape;611;p67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12" name="Google Shape;612;p67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3" name="Google Shape;613;p67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4" name="Google Shape;614;p6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67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16" name="Google Shape;616;p67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17" name="Google Shape;617;p67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18" name="Google Shape;618;p67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8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21" name="Google Shape;621;p68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22" name="Google Shape;622;p68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23" name="Google Shape;623;p6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4" name="Google Shape;624;p68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5" name="Google Shape;625;p68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26" name="Google Shape;626;p68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27" name="Google Shape;627;p6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8" name="Google Shape;628;p68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9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1" name="Google Shape;631;p6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2" name="Google Shape;632;p69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3" name="Google Shape;633;p69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34" name="Google Shape;634;p69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35" name="Google Shape;635;p6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0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p7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9" name="Google Shape;639;p70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0" name="Google Shape;640;p70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41" name="Google Shape;641;p70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42" name="Google Shape;642;p7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7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6" name="Google Shape;646;p7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7" name="Google Shape;647;p71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48" name="Google Shape;648;p71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649" name="Google Shape;649;p71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50" name="Google Shape;650;p71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1" name="Google Shape;651;p71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2" name="Google Shape;652;p71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3" name="Google Shape;653;p71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54" name="Google Shape;654;p71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55" name="Google Shape;655;p71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4">
  <p:cSld name="BLANK_3_1_1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>
            <p:ph idx="4" type="pic"/>
          </p:nvPr>
        </p:nvSpPr>
        <p:spPr>
          <a:xfrm>
            <a:off x="3185700" y="291263"/>
            <a:ext cx="5671200" cy="4387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2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58" name="Google Shape;658;p72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72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72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661" name="Google Shape;661;p72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62" name="Google Shape;662;p72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63" name="Google Shape;663;p72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64" name="Google Shape;664;p72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65" name="Google Shape;665;p72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6" name="Google Shape;666;p7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69" name="Google Shape;669;p73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73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73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72" name="Google Shape;672;p73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3" name="Google Shape;673;p73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4" name="Google Shape;674;p73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75" name="Google Shape;675;p73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6" name="Google Shape;676;p7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4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79" name="Google Shape;679;p7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74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81" name="Google Shape;681;p74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82" name="Google Shape;682;p74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83" name="Google Shape;683;p74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84" name="Google Shape;684;p74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5" name="Google Shape;685;p74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74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7" name="Google Shape;687;p7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8" name="Google Shape;688;p74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75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2" name="Google Shape;692;p7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3" name="Google Shape;693;p75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4" name="Google Shape;694;p75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5" name="Google Shape;695;p75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6" name="Google Shape;696;p75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7" name="Google Shape;697;p75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8" name="Google Shape;698;p75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9" name="Google Shape;699;p75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00" name="Google Shape;700;p75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1" name="Google Shape;701;p75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02" name="Google Shape;702;p75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03" name="Google Shape;703;p75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4" name="Google Shape;704;p75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05" name="Google Shape;705;p75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06" name="Google Shape;706;p7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709" name="Google Shape;709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4" name="Google Shape;714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7" name="Google Shape;717;p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8" name="Google Shape;718;p7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23" name="Google Shape;723;p8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728" name="Google Shape;728;p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9" name="Google Shape;729;p8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734" name="Google Shape;734;p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8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9" name="Google Shape;739;p8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0" name="Google Shape;740;p8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1" name="Google Shape;741;p8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2" name="Google Shape;742;p8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3" name="Google Shape;743;p8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6" name="Google Shape;746;p8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7" name="Google Shape;747;p8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750" name="Google Shape;750;p8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1" name="Google Shape;751;p8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2" name="Google Shape;752;p8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3" name="Google Shape;753;p8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6" name="Google Shape;756;p9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7" name="Google Shape;757;p9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758" name="Google Shape;758;p9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9" name="Google Shape;759;p9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0" name="Google Shape;760;p9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1" name="Google Shape;761;p9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4" name="Google Shape;764;p9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5" name="Google Shape;765;p9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6" name="Google Shape;766;p9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7" name="Google Shape;767;p9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768" name="Google Shape;768;p9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9" name="Google Shape;769;p9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0" name="Google Shape;770;p9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1" name="Google Shape;771;p9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5">
  <p:cSld name="BLANK_1_1_1_1_1_1_1_1_1_1_1_2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283850" y="285900"/>
            <a:ext cx="4227600" cy="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0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subTitle"/>
          </p:nvPr>
        </p:nvSpPr>
        <p:spPr>
          <a:xfrm>
            <a:off x="1125100" y="2345400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4" type="subTitle"/>
          </p:nvPr>
        </p:nvSpPr>
        <p:spPr>
          <a:xfrm flipH="1">
            <a:off x="6801950" y="2345400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5" type="subTitle"/>
          </p:nvPr>
        </p:nvSpPr>
        <p:spPr>
          <a:xfrm>
            <a:off x="1125100" y="1555600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6" type="subTitle"/>
          </p:nvPr>
        </p:nvSpPr>
        <p:spPr>
          <a:xfrm flipH="1">
            <a:off x="6801950" y="1555600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7" type="subTitle"/>
          </p:nvPr>
        </p:nvSpPr>
        <p:spPr>
          <a:xfrm>
            <a:off x="1125100" y="3123163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8" type="subTitle"/>
          </p:nvPr>
        </p:nvSpPr>
        <p:spPr>
          <a:xfrm flipH="1">
            <a:off x="6801950" y="3123163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9" type="subTitle"/>
          </p:nvPr>
        </p:nvSpPr>
        <p:spPr>
          <a:xfrm>
            <a:off x="1125100" y="3902913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3" type="subTitle"/>
          </p:nvPr>
        </p:nvSpPr>
        <p:spPr>
          <a:xfrm flipH="1">
            <a:off x="6801950" y="3902913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4" name="Google Shape;774;p9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7" name="Google Shape;777;p9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p9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p9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0" name="Google Shape;780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1" name="Google Shape;781;p9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2" name="Google Shape;782;p9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5" name="Google Shape;785;p9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86" name="Google Shape;786;p9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87" name="Google Shape;787;p9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8" name="Google Shape;788;p9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89" name="Google Shape;789;p9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0" name="Google Shape;790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1" name="Google Shape;791;p9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2" name="Google Shape;792;p9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3" name="Google Shape;793;p9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8" name="Google Shape;798;p9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99" name="Google Shape;799;p9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0" name="Google Shape;800;p9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1" name="Google Shape;801;p9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2" name="Google Shape;802;p9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3" name="Google Shape;803;p9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4" name="Google Shape;804;p9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9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9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1">
    <p:bg>
      <p:bgPr>
        <a:solidFill>
          <a:schemeClr val="dk2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8"/>
          <p:cNvSpPr/>
          <p:nvPr/>
        </p:nvSpPr>
        <p:spPr>
          <a:xfrm>
            <a:off x="175" y="-2125"/>
            <a:ext cx="6913800" cy="4203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3" name="Google Shape;813;p98"/>
          <p:cNvSpPr/>
          <p:nvPr/>
        </p:nvSpPr>
        <p:spPr>
          <a:xfrm rot="10800000">
            <a:off x="175" y="4198775"/>
            <a:ext cx="69138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4" name="Google Shape;814;p98"/>
          <p:cNvSpPr/>
          <p:nvPr/>
        </p:nvSpPr>
        <p:spPr>
          <a:xfrm rot="10800000">
            <a:off x="6914000" y="4198775"/>
            <a:ext cx="22323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5" name="Google Shape;815;p98"/>
          <p:cNvSpPr/>
          <p:nvPr/>
        </p:nvSpPr>
        <p:spPr>
          <a:xfrm rot="10800000">
            <a:off x="6914000" y="-2225"/>
            <a:ext cx="2232300" cy="4202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6" name="Google Shape;816;p98"/>
          <p:cNvSpPr txBox="1"/>
          <p:nvPr>
            <p:ph type="title"/>
          </p:nvPr>
        </p:nvSpPr>
        <p:spPr>
          <a:xfrm>
            <a:off x="272350" y="7465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817" name="Google Shape;817;p98"/>
          <p:cNvSpPr txBox="1"/>
          <p:nvPr>
            <p:ph idx="1" type="subTitle"/>
          </p:nvPr>
        </p:nvSpPr>
        <p:spPr>
          <a:xfrm>
            <a:off x="272350" y="4377150"/>
            <a:ext cx="18129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8" name="Google Shape;818;p98"/>
          <p:cNvSpPr txBox="1"/>
          <p:nvPr>
            <p:ph idx="2" type="subTitle"/>
          </p:nvPr>
        </p:nvSpPr>
        <p:spPr>
          <a:xfrm>
            <a:off x="7046325" y="4377150"/>
            <a:ext cx="18129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9" name="Google Shape;819;p98"/>
          <p:cNvSpPr txBox="1"/>
          <p:nvPr>
            <p:ph idx="3" type="subTitle"/>
          </p:nvPr>
        </p:nvSpPr>
        <p:spPr>
          <a:xfrm>
            <a:off x="3078275" y="4377150"/>
            <a:ext cx="28740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0" name="Google Shape;820;p98"/>
          <p:cNvSpPr txBox="1"/>
          <p:nvPr>
            <p:ph idx="4" type="subTitle"/>
          </p:nvPr>
        </p:nvSpPr>
        <p:spPr>
          <a:xfrm>
            <a:off x="7046325" y="244300"/>
            <a:ext cx="1812900" cy="11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Inter Light"/>
              <a:buNone/>
              <a:defRPr sz="26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1_1">
    <p:bg>
      <p:bgPr>
        <a:solidFill>
          <a:schemeClr val="dk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9"/>
          <p:cNvSpPr/>
          <p:nvPr/>
        </p:nvSpPr>
        <p:spPr>
          <a:xfrm>
            <a:off x="175" y="-2125"/>
            <a:ext cx="6913800" cy="4203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3" name="Google Shape;823;p99"/>
          <p:cNvSpPr/>
          <p:nvPr/>
        </p:nvSpPr>
        <p:spPr>
          <a:xfrm rot="10800000">
            <a:off x="175" y="4198775"/>
            <a:ext cx="69138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4" name="Google Shape;824;p99"/>
          <p:cNvSpPr/>
          <p:nvPr/>
        </p:nvSpPr>
        <p:spPr>
          <a:xfrm rot="10800000">
            <a:off x="6914000" y="4198775"/>
            <a:ext cx="22323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5" name="Google Shape;825;p99"/>
          <p:cNvSpPr/>
          <p:nvPr/>
        </p:nvSpPr>
        <p:spPr>
          <a:xfrm rot="10800000">
            <a:off x="6914000" y="-2225"/>
            <a:ext cx="2232300" cy="4202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6" name="Google Shape;826;p99"/>
          <p:cNvSpPr txBox="1"/>
          <p:nvPr>
            <p:ph type="title"/>
          </p:nvPr>
        </p:nvSpPr>
        <p:spPr>
          <a:xfrm>
            <a:off x="272350" y="2131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827" name="Google Shape;827;p99"/>
          <p:cNvSpPr txBox="1"/>
          <p:nvPr>
            <p:ph idx="1" type="subTitle"/>
          </p:nvPr>
        </p:nvSpPr>
        <p:spPr>
          <a:xfrm>
            <a:off x="272350" y="3551131"/>
            <a:ext cx="4404300" cy="45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28" name="Google Shape;828;p99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9" name="Google Shape;829;p99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Team 1">
  <p:cSld name="CUSTOM_1_1_1">
    <p:bg>
      <p:bgPr>
        <a:gradFill>
          <a:gsLst>
            <a:gs pos="0">
              <a:schemeClr val="accent1"/>
            </a:gs>
            <a:gs pos="72000">
              <a:schemeClr val="lt1"/>
            </a:gs>
            <a:gs pos="100000">
              <a:schemeClr val="dk2"/>
            </a:gs>
          </a:gsLst>
          <a:path path="circle">
            <a:fillToRect b="0%" l="100%" r="0%" t="100%"/>
          </a:path>
          <a:tileRect b="-100%" l="0%" r="-100%" t="0%"/>
        </a:gra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0"/>
          <p:cNvSpPr/>
          <p:nvPr>
            <p:ph idx="2" type="pic"/>
          </p:nvPr>
        </p:nvSpPr>
        <p:spPr>
          <a:xfrm>
            <a:off x="294150" y="1381775"/>
            <a:ext cx="1258200" cy="1797900"/>
          </a:xfrm>
          <a:prstGeom prst="rect">
            <a:avLst/>
          </a:prstGeom>
          <a:noFill/>
          <a:ln>
            <a:noFill/>
          </a:ln>
        </p:spPr>
      </p:sp>
      <p:sp>
        <p:nvSpPr>
          <p:cNvPr id="832" name="Google Shape;832;p100"/>
          <p:cNvSpPr/>
          <p:nvPr>
            <p:ph idx="3" type="pic"/>
          </p:nvPr>
        </p:nvSpPr>
        <p:spPr>
          <a:xfrm>
            <a:off x="3650100" y="1381775"/>
            <a:ext cx="1258200" cy="1381800"/>
          </a:xfrm>
          <a:prstGeom prst="rect">
            <a:avLst/>
          </a:prstGeom>
          <a:noFill/>
          <a:ln>
            <a:noFill/>
          </a:ln>
        </p:spPr>
      </p:sp>
      <p:sp>
        <p:nvSpPr>
          <p:cNvPr id="833" name="Google Shape;833;p100"/>
          <p:cNvSpPr/>
          <p:nvPr>
            <p:ph idx="4" type="pic"/>
          </p:nvPr>
        </p:nvSpPr>
        <p:spPr>
          <a:xfrm>
            <a:off x="1750675" y="2340900"/>
            <a:ext cx="14574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834" name="Google Shape;834;p100"/>
          <p:cNvSpPr/>
          <p:nvPr>
            <p:ph idx="5" type="pic"/>
          </p:nvPr>
        </p:nvSpPr>
        <p:spPr>
          <a:xfrm>
            <a:off x="5242450" y="2340900"/>
            <a:ext cx="17799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835" name="Google Shape;835;p100"/>
          <p:cNvSpPr/>
          <p:nvPr>
            <p:ph idx="6" type="pic"/>
          </p:nvPr>
        </p:nvSpPr>
        <p:spPr>
          <a:xfrm>
            <a:off x="7371800" y="1740600"/>
            <a:ext cx="1258200" cy="1868100"/>
          </a:xfrm>
          <a:prstGeom prst="rect">
            <a:avLst/>
          </a:prstGeom>
          <a:noFill/>
          <a:ln>
            <a:noFill/>
          </a:ln>
        </p:spPr>
      </p:sp>
      <p:sp>
        <p:nvSpPr>
          <p:cNvPr id="836" name="Google Shape;836;p100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7" name="Google Shape;837;p100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8" name="Google Shape;838;p100"/>
          <p:cNvSpPr txBox="1"/>
          <p:nvPr>
            <p:ph type="title"/>
          </p:nvPr>
        </p:nvSpPr>
        <p:spPr>
          <a:xfrm>
            <a:off x="284400" y="257451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839" name="Google Shape;839;p100"/>
          <p:cNvSpPr txBox="1"/>
          <p:nvPr>
            <p:ph idx="1" type="subTitle"/>
          </p:nvPr>
        </p:nvSpPr>
        <p:spPr>
          <a:xfrm>
            <a:off x="294150" y="3363724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840" name="Google Shape;840;p100"/>
          <p:cNvSpPr txBox="1"/>
          <p:nvPr>
            <p:ph idx="7" type="subTitle"/>
          </p:nvPr>
        </p:nvSpPr>
        <p:spPr>
          <a:xfrm>
            <a:off x="277450" y="3579300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1" name="Google Shape;841;p100"/>
          <p:cNvSpPr txBox="1"/>
          <p:nvPr>
            <p:ph idx="8" type="subTitle"/>
          </p:nvPr>
        </p:nvSpPr>
        <p:spPr>
          <a:xfrm>
            <a:off x="1764575" y="3798149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842" name="Google Shape;842;p100"/>
          <p:cNvSpPr txBox="1"/>
          <p:nvPr>
            <p:ph idx="9" type="subTitle"/>
          </p:nvPr>
        </p:nvSpPr>
        <p:spPr>
          <a:xfrm>
            <a:off x="1747875" y="4013725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3" name="Google Shape;843;p100"/>
          <p:cNvSpPr txBox="1"/>
          <p:nvPr>
            <p:ph idx="13" type="subTitle"/>
          </p:nvPr>
        </p:nvSpPr>
        <p:spPr>
          <a:xfrm>
            <a:off x="3657350" y="2946171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844" name="Google Shape;844;p100"/>
          <p:cNvSpPr txBox="1"/>
          <p:nvPr>
            <p:ph idx="14" type="subTitle"/>
          </p:nvPr>
        </p:nvSpPr>
        <p:spPr>
          <a:xfrm>
            <a:off x="3640650" y="3161747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5" name="Google Shape;845;p100"/>
          <p:cNvSpPr txBox="1"/>
          <p:nvPr>
            <p:ph idx="15" type="subTitle"/>
          </p:nvPr>
        </p:nvSpPr>
        <p:spPr>
          <a:xfrm>
            <a:off x="5259150" y="3798146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846" name="Google Shape;846;p100"/>
          <p:cNvSpPr txBox="1"/>
          <p:nvPr>
            <p:ph idx="16" type="subTitle"/>
          </p:nvPr>
        </p:nvSpPr>
        <p:spPr>
          <a:xfrm>
            <a:off x="5242450" y="4013722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7" name="Google Shape;847;p100"/>
          <p:cNvSpPr txBox="1"/>
          <p:nvPr>
            <p:ph idx="17" type="subTitle"/>
          </p:nvPr>
        </p:nvSpPr>
        <p:spPr>
          <a:xfrm>
            <a:off x="7388500" y="3798146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848" name="Google Shape;848;p100"/>
          <p:cNvSpPr txBox="1"/>
          <p:nvPr>
            <p:ph idx="18" type="subTitle"/>
          </p:nvPr>
        </p:nvSpPr>
        <p:spPr>
          <a:xfrm>
            <a:off x="7371800" y="4013722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 - One line title">
  <p:cSld name="CUSTOM_4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1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1" name="Google Shape;851;p101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52" name="Google Shape;852;p101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3" name="Google Shape;853;p10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1">
  <p:cSld name="BLANK_1_1_1_1_1_1_1_1_1_1_1_1_1_1_2">
    <p:bg>
      <p:bgPr>
        <a:solidFill>
          <a:schemeClr val="dk2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2"/>
          <p:cNvSpPr/>
          <p:nvPr/>
        </p:nvSpPr>
        <p:spPr>
          <a:xfrm>
            <a:off x="2175" y="-25"/>
            <a:ext cx="9144000" cy="13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6" name="Google Shape;856;p102"/>
          <p:cNvSpPr txBox="1"/>
          <p:nvPr>
            <p:ph idx="1" type="body"/>
          </p:nvPr>
        </p:nvSpPr>
        <p:spPr>
          <a:xfrm>
            <a:off x="284400" y="2950425"/>
            <a:ext cx="2450700" cy="190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57" name="Google Shape;857;p102"/>
          <p:cNvSpPr txBox="1"/>
          <p:nvPr>
            <p:ph idx="2" type="subTitle"/>
          </p:nvPr>
        </p:nvSpPr>
        <p:spPr>
          <a:xfrm>
            <a:off x="284400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8" name="Google Shape;858;p102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59" name="Google Shape;859;p102"/>
          <p:cNvSpPr txBox="1"/>
          <p:nvPr>
            <p:ph idx="3" type="body"/>
          </p:nvPr>
        </p:nvSpPr>
        <p:spPr>
          <a:xfrm>
            <a:off x="335609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0" name="Google Shape;860;p102"/>
          <p:cNvSpPr txBox="1"/>
          <p:nvPr>
            <p:ph idx="4" type="subTitle"/>
          </p:nvPr>
        </p:nvSpPr>
        <p:spPr>
          <a:xfrm>
            <a:off x="3356100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1" name="Google Shape;861;p102"/>
          <p:cNvSpPr txBox="1"/>
          <p:nvPr>
            <p:ph idx="5" type="body"/>
          </p:nvPr>
        </p:nvSpPr>
        <p:spPr>
          <a:xfrm>
            <a:off x="641357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2" name="Google Shape;862;p102"/>
          <p:cNvSpPr txBox="1"/>
          <p:nvPr>
            <p:ph idx="6" type="subTitle"/>
          </p:nvPr>
        </p:nvSpPr>
        <p:spPr>
          <a:xfrm>
            <a:off x="6413584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3" name="Google Shape;863;p102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4" name="Google Shape;864;p10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0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74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35.xml"/><Relationship Id="rId43" Type="http://schemas.openxmlformats.org/officeDocument/2006/relationships/theme" Target="../theme/theme4.xml"/><Relationship Id="rId1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28.xml"/><Relationship Id="rId37" Type="http://schemas.openxmlformats.org/officeDocument/2006/relationships/slideLayout" Target="../slideLayouts/slideLayout131.xml"/><Relationship Id="rId36" Type="http://schemas.openxmlformats.org/officeDocument/2006/relationships/slideLayout" Target="../slideLayouts/slideLayout130.xml"/><Relationship Id="rId39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84850" y="1555575"/>
            <a:ext cx="5710500" cy="28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288625" y="4778975"/>
            <a:ext cx="42273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5" type="body"/>
          </p:nvPr>
        </p:nvSpPr>
        <p:spPr>
          <a:xfrm>
            <a:off x="4239825" y="1398125"/>
            <a:ext cx="36489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79">
          <p15:clr>
            <a:srgbClr val="E46962"/>
          </p15:clr>
        </p15:guide>
        <p15:guide id="2" pos="179">
          <p15:clr>
            <a:srgbClr val="E46962"/>
          </p15:clr>
        </p15:guide>
        <p15:guide id="3" orient="horz" pos="180">
          <p15:clr>
            <a:srgbClr val="E46962"/>
          </p15:clr>
        </p15:guide>
        <p15:guide id="4" orient="horz" pos="3060">
          <p15:clr>
            <a:srgbClr val="E46962"/>
          </p15:clr>
        </p15:guide>
        <p15:guide id="5" pos="2842">
          <p15:clr>
            <a:srgbClr val="E46962"/>
          </p15:clr>
        </p15:guide>
        <p15:guide id="6" pos="2916">
          <p15:clr>
            <a:srgbClr val="E46962"/>
          </p15:clr>
        </p15:guide>
        <p15:guide id="7" pos="1474">
          <p15:clr>
            <a:srgbClr val="E46962"/>
          </p15:clr>
        </p15:guide>
        <p15:guide id="8" pos="1548">
          <p15:clr>
            <a:srgbClr val="E46962"/>
          </p15:clr>
        </p15:guide>
        <p15:guide id="9" pos="4211">
          <p15:clr>
            <a:srgbClr val="E46962"/>
          </p15:clr>
        </p15:guide>
        <p15:guide id="10" pos="4285">
          <p15:clr>
            <a:srgbClr val="E46962"/>
          </p15:clr>
        </p15:guide>
        <p15:guide id="11" pos="3753">
          <p15:clr>
            <a:srgbClr val="E46962"/>
          </p15:clr>
        </p15:guide>
        <p15:guide id="12" pos="3834">
          <p15:clr>
            <a:srgbClr val="E46962"/>
          </p15:clr>
        </p15:guide>
        <p15:guide id="13" pos="1926">
          <p15:clr>
            <a:srgbClr val="E46962"/>
          </p15:clr>
        </p15:guide>
        <p15:guide id="14" pos="2007">
          <p15:clr>
            <a:srgbClr val="E46962"/>
          </p15:clr>
        </p15:guide>
        <p15:guide id="15" orient="horz" pos="299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907">
          <p15:clr>
            <a:srgbClr val="E46962"/>
          </p15:clr>
        </p15:guide>
        <p15:guide id="18" orient="horz" pos="980">
          <p15:clr>
            <a:srgbClr val="E46962"/>
          </p15:clr>
        </p15:guide>
        <p15:guide id="19" orient="horz" pos="1588">
          <p15:clr>
            <a:srgbClr val="E46962"/>
          </p15:clr>
        </p15:guide>
        <p15:guide id="20" orient="horz" pos="1661">
          <p15:clr>
            <a:srgbClr val="E46962"/>
          </p15:clr>
        </p15:guide>
        <p15:guide id="21" orient="horz" pos="2269">
          <p15:clr>
            <a:srgbClr val="E46962"/>
          </p15:clr>
        </p15:guide>
        <p15:guide id="22" orient="horz" pos="2341">
          <p15:clr>
            <a:srgbClr val="E46962"/>
          </p15:clr>
        </p15:guide>
        <p15:guide id="23" orient="horz" pos="3012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59" name="Google Shape;359;p47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60" name="Google Shape;360;p47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  <p:sldLayoutId id="2147483741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9" name="Google Shape;809;p97"/>
          <p:cNvSpPr txBox="1"/>
          <p:nvPr>
            <p:ph idx="1" type="body"/>
          </p:nvPr>
        </p:nvSpPr>
        <p:spPr>
          <a:xfrm>
            <a:off x="228600" y="1783150"/>
            <a:ext cx="64803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10" name="Google Shape;810;p97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8" r:id="rId37"/>
    <p:sldLayoutId id="2147483779" r:id="rId38"/>
    <p:sldLayoutId id="2147483780" r:id="rId39"/>
    <p:sldLayoutId id="2147483781" r:id="rId40"/>
    <p:sldLayoutId id="2147483782" r:id="rId41"/>
    <p:sldLayoutId id="2147483783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pos="5585">
          <p15:clr>
            <a:srgbClr val="E46962"/>
          </p15:clr>
        </p15:guide>
        <p15:guide id="3" orient="horz" pos="870">
          <p15:clr>
            <a:srgbClr val="E46962"/>
          </p15:clr>
        </p15:guide>
        <p15:guide id="4" pos="1497">
          <p15:clr>
            <a:srgbClr val="E46962"/>
          </p15:clr>
        </p15:guide>
        <p15:guide id="5" pos="1541">
          <p15:clr>
            <a:srgbClr val="E46962"/>
          </p15:clr>
        </p15:guide>
        <p15:guide id="6" pos="2860">
          <p15:clr>
            <a:srgbClr val="E46962"/>
          </p15:clr>
        </p15:guide>
        <p15:guide id="7" pos="2900">
          <p15:clr>
            <a:srgbClr val="E46962"/>
          </p15:clr>
        </p15:guide>
        <p15:guide id="8" pos="4222">
          <p15:clr>
            <a:srgbClr val="E46962"/>
          </p15:clr>
        </p15:guide>
        <p15:guide id="9" pos="4262">
          <p15:clr>
            <a:srgbClr val="E46962"/>
          </p15:clr>
        </p15:guide>
        <p15:guide id="10" orient="horz" pos="154">
          <p15:clr>
            <a:srgbClr val="E46962"/>
          </p15:clr>
        </p15:guide>
        <p15:guide id="11" orient="horz" pos="30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57.png"/><Relationship Id="rId5" Type="http://schemas.openxmlformats.org/officeDocument/2006/relationships/image" Target="../media/image40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10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Relationship Id="rId10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47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47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40"/>
          <p:cNvSpPr/>
          <p:nvPr/>
        </p:nvSpPr>
        <p:spPr>
          <a:xfrm>
            <a:off x="284700" y="4434600"/>
            <a:ext cx="18480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Phu Thai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191" name="Google Shape;1191;p140"/>
          <p:cNvSpPr/>
          <p:nvPr/>
        </p:nvSpPr>
        <p:spPr>
          <a:xfrm>
            <a:off x="2132824" y="4434600"/>
            <a:ext cx="12936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09/22/2025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192" name="Google Shape;1192;p140"/>
          <p:cNvSpPr txBox="1"/>
          <p:nvPr>
            <p:ph type="title"/>
          </p:nvPr>
        </p:nvSpPr>
        <p:spPr>
          <a:xfrm>
            <a:off x="291800" y="465200"/>
            <a:ext cx="5666400" cy="15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pic>
        <p:nvPicPr>
          <p:cNvPr id="1193" name="Google Shape;119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36" y="2035101"/>
            <a:ext cx="2824925" cy="28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49"/>
          <p:cNvSpPr txBox="1"/>
          <p:nvPr>
            <p:ph type="title"/>
          </p:nvPr>
        </p:nvSpPr>
        <p:spPr>
          <a:xfrm>
            <a:off x="284400" y="257451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Git Works | Developer Flow</a:t>
            </a:r>
            <a:endParaRPr/>
          </a:p>
        </p:txBody>
      </p:sp>
      <p:pic>
        <p:nvPicPr>
          <p:cNvPr id="1333" name="Google Shape;133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0051"/>
            <a:ext cx="8839200" cy="347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50"/>
          <p:cNvSpPr txBox="1"/>
          <p:nvPr>
            <p:ph type="title"/>
          </p:nvPr>
        </p:nvSpPr>
        <p:spPr>
          <a:xfrm>
            <a:off x="284400" y="257451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Git Works | Overall Workflow</a:t>
            </a:r>
            <a:endParaRPr/>
          </a:p>
        </p:txBody>
      </p:sp>
      <p:pic>
        <p:nvPicPr>
          <p:cNvPr id="1340" name="Google Shape;134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688" y="1167651"/>
            <a:ext cx="5616267" cy="36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51"/>
          <p:cNvSpPr txBox="1"/>
          <p:nvPr>
            <p:ph type="title"/>
          </p:nvPr>
        </p:nvSpPr>
        <p:spPr>
          <a:xfrm>
            <a:off x="284400" y="1253825"/>
            <a:ext cx="24651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Conventions</a:t>
            </a:r>
            <a:endParaRPr/>
          </a:p>
        </p:txBody>
      </p:sp>
      <p:sp>
        <p:nvSpPr>
          <p:cNvPr id="1347" name="Google Shape;1347;p151"/>
          <p:cNvSpPr txBox="1"/>
          <p:nvPr>
            <p:ph idx="1" type="subTitle"/>
          </p:nvPr>
        </p:nvSpPr>
        <p:spPr>
          <a:xfrm>
            <a:off x="284400" y="8777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8" name="Google Shape;1348;p151"/>
          <p:cNvGraphicFramePr/>
          <p:nvPr/>
        </p:nvGraphicFramePr>
        <p:xfrm>
          <a:off x="3426975" y="723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{8BC86E3B-0244-4FBF-B1AB-9865586CC119}</a:tableStyleId>
              </a:tblPr>
              <a:tblGrid>
                <a:gridCol w="1580225"/>
                <a:gridCol w="3858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Branch Naming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g</a:t>
                      </a:r>
                      <a:r>
                        <a:rPr i="1" lang="en"/>
                        <a:t>it checkout -b “&lt;username&gt;/title”</a:t>
                      </a:r>
                      <a:endParaRPr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Ex: git checkout -b “phuthai/Presentation”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g</a:t>
                      </a:r>
                      <a:r>
                        <a:rPr i="1" lang="en"/>
                        <a:t>it checkout -b “&lt;feature/bugfix/request&gt;/title”</a:t>
                      </a:r>
                      <a:endParaRPr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Ex: git checkout -b “feature/Presentation”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“Commit Early, Commit Often”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86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Adding Type Messages to Commits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Common types:</a:t>
                      </a:r>
                      <a:br>
                        <a:rPr lang="en" sz="1100"/>
                      </a:b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feat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fix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docs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style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refactor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test</a:t>
                      </a:r>
                      <a:r>
                        <a:rPr lang="en" sz="1100"/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chore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Ex: </a:t>
                      </a:r>
                      <a:r>
                        <a:rPr lang="en" sz="1300"/>
                        <a:t>git commit -m “feat(slides): added 1st slide”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Delete branches that have merged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 draft PRs early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……. (and many more!)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pic>
        <p:nvPicPr>
          <p:cNvPr id="1349" name="Google Shape;134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52"/>
          <p:cNvSpPr txBox="1"/>
          <p:nvPr>
            <p:ph type="title"/>
          </p:nvPr>
        </p:nvSpPr>
        <p:spPr>
          <a:xfrm>
            <a:off x="648075" y="3043100"/>
            <a:ext cx="7728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PROJECT MANAGEMENT</a:t>
            </a:r>
            <a:endParaRPr sz="7100"/>
          </a:p>
        </p:txBody>
      </p:sp>
      <p:sp>
        <p:nvSpPr>
          <p:cNvPr id="1355" name="Google Shape;1355;p152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153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4884784" y="476400"/>
            <a:ext cx="3713100" cy="4492200"/>
          </a:xfrm>
          <a:prstGeom prst="roundRect">
            <a:avLst>
              <a:gd fmla="val 14152" name="adj"/>
            </a:avLst>
          </a:prstGeom>
          <a:noFill/>
          <a:ln>
            <a:noFill/>
          </a:ln>
        </p:spPr>
      </p:pic>
      <p:sp>
        <p:nvSpPr>
          <p:cNvPr id="1361" name="Google Shape;1361;p153"/>
          <p:cNvSpPr/>
          <p:nvPr/>
        </p:nvSpPr>
        <p:spPr>
          <a:xfrm>
            <a:off x="240150" y="1535770"/>
            <a:ext cx="33441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62" name="Google Shape;1362;p153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363" name="Google Shape;1363;p153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364" name="Google Shape;1364;p15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5" name="Google Shape;1365;p153"/>
          <p:cNvSpPr txBox="1"/>
          <p:nvPr/>
        </p:nvSpPr>
        <p:spPr>
          <a:xfrm>
            <a:off x="429450" y="1841675"/>
            <a:ext cx="29655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How do we manage a team to–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eliver on time?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tay within budget?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it quality standards?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xceed customer expectations?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ollaborate effectively?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…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Every company/contract/project does things differently!</a:t>
            </a:r>
            <a:endParaRPr i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66" name="Google Shape;1366;p153"/>
          <p:cNvSpPr txBox="1"/>
          <p:nvPr/>
        </p:nvSpPr>
        <p:spPr>
          <a:xfrm>
            <a:off x="5150575" y="1035275"/>
            <a:ext cx="3181500" cy="3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Key Components of Effective Project Management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Instrument Sans"/>
                <a:ea typeface="Instrument Sans"/>
                <a:cs typeface="Instrument Sans"/>
                <a:sym typeface="Instrument Sans"/>
              </a:rPr>
              <a:t>Planning</a:t>
            </a:r>
            <a:r>
              <a:rPr lang="en" sz="11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: Define scope, timeline, and resources.</a:t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Instrument Sans"/>
                <a:ea typeface="Instrument Sans"/>
                <a:cs typeface="Instrument Sans"/>
                <a:sym typeface="Instrument Sans"/>
              </a:rPr>
              <a:t>Execution</a:t>
            </a:r>
            <a:r>
              <a:rPr lang="en" sz="11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: Coordinate tasks, manage teams, and track progress.</a:t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Instrument Sans"/>
                <a:ea typeface="Instrument Sans"/>
                <a:cs typeface="Instrument Sans"/>
                <a:sym typeface="Instrument Sans"/>
              </a:rPr>
              <a:t>Monitoring &amp; Control:</a:t>
            </a:r>
            <a:r>
              <a:rPr lang="en" sz="11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Use KPIs and dashboards to stay on track.</a:t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Instrument Sans"/>
                <a:ea typeface="Instrument Sans"/>
                <a:cs typeface="Instrument Sans"/>
                <a:sym typeface="Instrument Sans"/>
              </a:rPr>
              <a:t>Communication</a:t>
            </a:r>
            <a:r>
              <a:rPr lang="en" sz="11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: Ensure transparency across stakeholders.</a:t>
            </a:r>
            <a:endParaRPr sz="110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Instrument Sans"/>
                <a:ea typeface="Instrument Sans"/>
                <a:cs typeface="Instrument Sans"/>
                <a:sym typeface="Instrument Sans"/>
              </a:rPr>
              <a:t>Risk Management: </a:t>
            </a:r>
            <a:r>
              <a:rPr lang="en" sz="110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Identify and mitigate potential issues early.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54"/>
          <p:cNvSpPr/>
          <p:nvPr/>
        </p:nvSpPr>
        <p:spPr>
          <a:xfrm>
            <a:off x="240150" y="1535775"/>
            <a:ext cx="83166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72" name="Google Shape;1372;p154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373" name="Google Shape;1373;p154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374" name="Google Shape;1374;p15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5" name="Google Shape;1375;p154"/>
          <p:cNvSpPr txBox="1"/>
          <p:nvPr/>
        </p:nvSpPr>
        <p:spPr>
          <a:xfrm>
            <a:off x="490975" y="1875550"/>
            <a:ext cx="7796700" cy="27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You and your classmates are </a:t>
            </a:r>
            <a:r>
              <a:rPr lang="en" sz="3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tasked to write a</a:t>
            </a:r>
            <a:r>
              <a:rPr lang="en" sz="3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research paper with a 6 week deadline</a:t>
            </a:r>
            <a:endParaRPr sz="3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55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381" name="Google Shape;1381;p155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382" name="Google Shape;1382;p15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3" name="Google Shape;138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749" y="1557525"/>
            <a:ext cx="6358502" cy="35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57525"/>
            <a:ext cx="1629600" cy="35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9800" y="1557525"/>
            <a:ext cx="1629600" cy="35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156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4884784" y="476400"/>
            <a:ext cx="3713100" cy="4492200"/>
          </a:xfrm>
          <a:prstGeom prst="roundRect">
            <a:avLst>
              <a:gd fmla="val 14152" name="adj"/>
            </a:avLst>
          </a:prstGeom>
          <a:noFill/>
          <a:ln>
            <a:noFill/>
          </a:ln>
        </p:spPr>
      </p:pic>
      <p:sp>
        <p:nvSpPr>
          <p:cNvPr id="1391" name="Google Shape;1391;p156"/>
          <p:cNvSpPr/>
          <p:nvPr/>
        </p:nvSpPr>
        <p:spPr>
          <a:xfrm>
            <a:off x="240150" y="1535770"/>
            <a:ext cx="33441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92" name="Google Shape;1392;p156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393" name="Google Shape;1393;p156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394" name="Google Shape;1394;p15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5" name="Google Shape;1395;p156"/>
          <p:cNvSpPr txBox="1"/>
          <p:nvPr/>
        </p:nvSpPr>
        <p:spPr>
          <a:xfrm>
            <a:off x="429450" y="1841675"/>
            <a:ext cx="29655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Applying The Scenario: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Decide on the topic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Do the research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Write the Intro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Write the Body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Write the Conclusion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Edit + Submit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All done sequentially</a:t>
            </a:r>
            <a:endParaRPr i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96" name="Google Shape;1396;p156"/>
          <p:cNvSpPr txBox="1"/>
          <p:nvPr/>
        </p:nvSpPr>
        <p:spPr>
          <a:xfrm>
            <a:off x="5150575" y="1035275"/>
            <a:ext cx="3181500" cy="3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One of the simpler models, very common in school. 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Pros: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+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Everyone’s on the same page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Cons: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Difficult to adapt to change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Work is done sequentially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57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| Scrum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02" name="Google Shape;1402;p15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03" name="Google Shape;1403;p15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4" name="Google Shape;140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30" y="1460400"/>
            <a:ext cx="7399144" cy="37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825" y="1460400"/>
            <a:ext cx="1093175" cy="37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60400"/>
            <a:ext cx="1093175" cy="37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158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4884784" y="476400"/>
            <a:ext cx="3713100" cy="4492200"/>
          </a:xfrm>
          <a:prstGeom prst="roundRect">
            <a:avLst>
              <a:gd fmla="val 14152" name="adj"/>
            </a:avLst>
          </a:prstGeom>
          <a:noFill/>
          <a:ln>
            <a:noFill/>
          </a:ln>
        </p:spPr>
      </p:pic>
      <p:sp>
        <p:nvSpPr>
          <p:cNvPr id="1412" name="Google Shape;1412;p158"/>
          <p:cNvSpPr/>
          <p:nvPr/>
        </p:nvSpPr>
        <p:spPr>
          <a:xfrm>
            <a:off x="240150" y="1535770"/>
            <a:ext cx="33441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13" name="Google Shape;1413;p158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| Scrum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14" name="Google Shape;1414;p158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15" name="Google Shape;1415;p15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6" name="Google Shape;1416;p158"/>
          <p:cNvSpPr txBox="1"/>
          <p:nvPr/>
        </p:nvSpPr>
        <p:spPr>
          <a:xfrm>
            <a:off x="429450" y="1685100"/>
            <a:ext cx="29655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Applying The Scenario: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Split the 6 week deadline into 2 week “sprints” (3 sprints total)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Sprint #: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Everyone write the intro + research their own section of the body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Everyone write the body and review/revise  Sprint 1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Everyone write the conclusion + review Sprint 1 + 2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17" name="Google Shape;1417;p158"/>
          <p:cNvSpPr txBox="1"/>
          <p:nvPr/>
        </p:nvSpPr>
        <p:spPr>
          <a:xfrm>
            <a:off x="5150575" y="697200"/>
            <a:ext cx="31815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The </a:t>
            </a: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most</a:t>
            </a: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 common framework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●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Agile = mindset of building software in small steps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Scrum = One of many ways to do Agile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Pros: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+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Flexible + iterative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+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Work can be parallelized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Cons: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Constant check-ins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Lots of planning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41"/>
          <p:cNvSpPr/>
          <p:nvPr/>
        </p:nvSpPr>
        <p:spPr>
          <a:xfrm>
            <a:off x="284700" y="1353200"/>
            <a:ext cx="8572200" cy="3162900"/>
          </a:xfrm>
          <a:prstGeom prst="roundRect">
            <a:avLst>
              <a:gd fmla="val 113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99" name="Google Shape;1199;p14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0" name="Google Shape;1200;p141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r>
              <a:rPr lang="en"/>
              <a:t> </a:t>
            </a:r>
            <a:r>
              <a:rPr lang="en">
                <a:highlight>
                  <a:schemeClr val="accent2"/>
                </a:highlight>
              </a:rPr>
              <a:t>me</a:t>
            </a:r>
            <a:endParaRPr/>
          </a:p>
        </p:txBody>
      </p:sp>
      <p:sp>
        <p:nvSpPr>
          <p:cNvPr id="1201" name="Google Shape;1201;p141"/>
          <p:cNvSpPr txBox="1"/>
          <p:nvPr>
            <p:ph idx="1" type="body"/>
          </p:nvPr>
        </p:nvSpPr>
        <p:spPr>
          <a:xfrm>
            <a:off x="1081300" y="3624100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Phu Thai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Microsoft</a:t>
            </a:r>
            <a:endParaRPr i="1" sz="800"/>
          </a:p>
        </p:txBody>
      </p:sp>
      <p:sp>
        <p:nvSpPr>
          <p:cNvPr id="1202" name="Google Shape;1202;p141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</a:t>
            </a:r>
            <a:r>
              <a:rPr lang="en"/>
              <a:t>Project Management</a:t>
            </a:r>
            <a:endParaRPr/>
          </a:p>
        </p:txBody>
      </p:sp>
      <p:pic>
        <p:nvPicPr>
          <p:cNvPr id="1203" name="Google Shape;1203;p141" title="thumbnail_PhuThaiPFP.jpg"/>
          <p:cNvPicPr preferRelativeResize="0"/>
          <p:nvPr/>
        </p:nvPicPr>
        <p:blipFill rotWithShape="1">
          <a:blip r:embed="rId3">
            <a:alphaModFix/>
          </a:blip>
          <a:srcRect b="44976" l="23164" r="25676" t="12163"/>
          <a:stretch/>
        </p:blipFill>
        <p:spPr>
          <a:xfrm>
            <a:off x="811013" y="1765800"/>
            <a:ext cx="1784074" cy="1494576"/>
          </a:xfrm>
          <a:prstGeom prst="rect">
            <a:avLst/>
          </a:prstGeom>
          <a:noFill/>
          <a:ln>
            <a:noFill/>
          </a:ln>
          <a:effectLst>
            <a:outerShdw blurRad="385763" rotWithShape="0" algn="bl" dir="2580000" dist="209550">
              <a:srgbClr val="000000">
                <a:alpha val="50000"/>
              </a:srgbClr>
            </a:outerShdw>
          </a:effectLst>
        </p:spPr>
      </p:pic>
      <p:sp>
        <p:nvSpPr>
          <p:cNvPr id="1204" name="Google Shape;1204;p141"/>
          <p:cNvSpPr txBox="1"/>
          <p:nvPr/>
        </p:nvSpPr>
        <p:spPr>
          <a:xfrm>
            <a:off x="3271900" y="1635950"/>
            <a:ext cx="54597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| </a:t>
            </a: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Software Engineer in Azure Software Defined Networking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| </a:t>
            </a: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Manage IP Address Management + Regional Network Manager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| </a:t>
            </a: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B.S in Computer + Systems Engineering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| </a:t>
            </a: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Ongoing MLA in Data Science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59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23" name="Google Shape;1423;p159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24" name="Google Shape;1424;p15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5" name="Google Shape;1425;p159"/>
          <p:cNvPicPr preferRelativeResize="0"/>
          <p:nvPr/>
        </p:nvPicPr>
        <p:blipFill rotWithShape="1">
          <a:blip r:embed="rId3">
            <a:alphaModFix/>
          </a:blip>
          <a:srcRect b="0" l="0" r="0" t="13103"/>
          <a:stretch/>
        </p:blipFill>
        <p:spPr>
          <a:xfrm>
            <a:off x="765000" y="1460400"/>
            <a:ext cx="7613986" cy="37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758" y="1460400"/>
            <a:ext cx="1231250" cy="3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" y="1460400"/>
            <a:ext cx="1231250" cy="37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p160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4884784" y="476400"/>
            <a:ext cx="3713100" cy="4492200"/>
          </a:xfrm>
          <a:prstGeom prst="roundRect">
            <a:avLst>
              <a:gd fmla="val 14152" name="adj"/>
            </a:avLst>
          </a:prstGeom>
          <a:noFill/>
          <a:ln>
            <a:noFill/>
          </a:ln>
        </p:spPr>
      </p:pic>
      <p:sp>
        <p:nvSpPr>
          <p:cNvPr id="1433" name="Google Shape;1433;p160"/>
          <p:cNvSpPr/>
          <p:nvPr/>
        </p:nvSpPr>
        <p:spPr>
          <a:xfrm>
            <a:off x="240150" y="1535770"/>
            <a:ext cx="33441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34" name="Google Shape;1434;p160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35" name="Google Shape;1435;p160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36" name="Google Shape;1436;p16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7" name="Google Shape;1437;p160"/>
          <p:cNvSpPr txBox="1"/>
          <p:nvPr/>
        </p:nvSpPr>
        <p:spPr>
          <a:xfrm>
            <a:off x="429450" y="1685100"/>
            <a:ext cx="29655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Applying The Scenario: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Get a whiteboard and create a table with columns for “TODO”, “Doing”, “Done”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 TODO, write tasks such as “write intro”, “write paragraph 3”, “write conclusion”, etc.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Every team member assigns themselves a TODO task and moves it to Doing, then Done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Repeat 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until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everything’s done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38" name="Google Shape;1438;p160"/>
          <p:cNvSpPr txBox="1"/>
          <p:nvPr/>
        </p:nvSpPr>
        <p:spPr>
          <a:xfrm>
            <a:off x="5150575" y="697200"/>
            <a:ext cx="31815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Imagine stickynotes of tasks that need to be done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Pros: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+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Visual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Cons: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Less Structured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-"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Unintentional bottlenecks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61"/>
          <p:cNvSpPr/>
          <p:nvPr/>
        </p:nvSpPr>
        <p:spPr>
          <a:xfrm>
            <a:off x="240150" y="1417946"/>
            <a:ext cx="8316600" cy="4614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44" name="Google Shape;1444;p161"/>
          <p:cNvSpPr txBox="1"/>
          <p:nvPr>
            <p:ph idx="4294967295" type="title"/>
          </p:nvPr>
        </p:nvSpPr>
        <p:spPr>
          <a:xfrm>
            <a:off x="284700" y="598950"/>
            <a:ext cx="7385100" cy="147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+ Estimation</a:t>
            </a:r>
            <a:endParaRPr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6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46" name="Google Shape;1446;p16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7" name="Google Shape;1447;p161"/>
          <p:cNvSpPr txBox="1"/>
          <p:nvPr/>
        </p:nvSpPr>
        <p:spPr>
          <a:xfrm>
            <a:off x="657825" y="1437600"/>
            <a:ext cx="7512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Generally, all assigned tasks are given “points” to help fairly distribute tasks and plan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448" name="Google Shape;1448;p161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26459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449" name="Google Shape;1449;p161"/>
          <p:cNvSpPr txBox="1"/>
          <p:nvPr/>
        </p:nvSpPr>
        <p:spPr>
          <a:xfrm>
            <a:off x="129575" y="1899001"/>
            <a:ext cx="495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Some common methods:</a:t>
            </a:r>
            <a:endParaRPr sz="1500"/>
          </a:p>
        </p:txBody>
      </p:sp>
      <p:sp>
        <p:nvSpPr>
          <p:cNvPr id="1450" name="Google Shape;1450;p161"/>
          <p:cNvSpPr txBox="1"/>
          <p:nvPr/>
        </p:nvSpPr>
        <p:spPr>
          <a:xfrm>
            <a:off x="37017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T-Shirt Sizing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sizes like: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XS (Extra Small)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 (Small)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 (Medium)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 (Large)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XL (Extra Large)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Quick + intuitive, less commitment pressure, good for early planning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451" name="Google Shape;1451;p161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303882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452" name="Google Shape;1452;p161"/>
          <p:cNvSpPr txBox="1"/>
          <p:nvPr/>
        </p:nvSpPr>
        <p:spPr>
          <a:xfrm>
            <a:off x="314440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Time-Based Estimation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by time to complete. Can be in hours or days. Used to set clear time boundaries. 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Not that common in Agile, due to variability in a given task.</a:t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453" name="Google Shape;1453;p161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582427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454" name="Google Shape;1454;p161"/>
          <p:cNvSpPr txBox="1"/>
          <p:nvPr/>
        </p:nvSpPr>
        <p:spPr>
          <a:xfrm>
            <a:off x="592985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Story Points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by </a:t>
            </a:r>
            <a:r>
              <a:rPr b="1" lang="en" sz="1130">
                <a:latin typeface="Instrument Sans"/>
                <a:ea typeface="Instrument Sans"/>
                <a:cs typeface="Instrument Sans"/>
                <a:sym typeface="Instrument Sans"/>
              </a:rPr>
              <a:t>effort</a:t>
            </a: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(not by </a:t>
            </a:r>
            <a:r>
              <a:rPr i="1"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time</a:t>
            </a: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). Points are typically in a Fibonacci sequence.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Higher numbers = more effort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Factors in complexity, risk, and uncertainty. 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62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60" name="Google Shape;1460;p162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61" name="Google Shape;1461;p16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2" name="Google Shape;146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00" y="1725880"/>
            <a:ext cx="1484099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399" y="2203052"/>
            <a:ext cx="1313603" cy="7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2222" y="3860601"/>
            <a:ext cx="2009774" cy="113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7850" y="3286016"/>
            <a:ext cx="1484099" cy="83480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000000" dist="114300">
              <a:srgbClr val="000000">
                <a:alpha val="50000"/>
              </a:srgbClr>
            </a:outerShdw>
          </a:effectLst>
        </p:spPr>
      </p:pic>
      <p:pic>
        <p:nvPicPr>
          <p:cNvPr id="1466" name="Google Shape;1466;p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9475" y="2035665"/>
            <a:ext cx="1425152" cy="801648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000000" dist="114300">
              <a:srgbClr val="000000">
                <a:alpha val="50000"/>
              </a:srgbClr>
            </a:outerShdw>
          </a:effectLst>
        </p:spPr>
      </p:pic>
      <p:pic>
        <p:nvPicPr>
          <p:cNvPr id="1467" name="Google Shape;1467;p1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6787" y="1095025"/>
            <a:ext cx="1965900" cy="54102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8" name="Google Shape;1468;p1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0689" y="3379798"/>
            <a:ext cx="1150664" cy="6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50675" y="1368461"/>
            <a:ext cx="2070049" cy="37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63"/>
          <p:cNvSpPr txBox="1"/>
          <p:nvPr>
            <p:ph idx="4294967295" type="title"/>
          </p:nvPr>
        </p:nvSpPr>
        <p:spPr>
          <a:xfrm>
            <a:off x="284700" y="598950"/>
            <a:ext cx="8572200" cy="63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Automating The Process | DevOps</a:t>
            </a:r>
            <a:endParaRPr sz="4100"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75" name="Google Shape;1475;p163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76" name="Google Shape;1476;p16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7" name="Google Shape;147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817" y="1628124"/>
            <a:ext cx="6167325" cy="351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550" y="1628125"/>
            <a:ext cx="1597450" cy="35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8125"/>
            <a:ext cx="1597450" cy="35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" name="Google Shape;1484;p164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4884784" y="476400"/>
            <a:ext cx="3713100" cy="4492200"/>
          </a:xfrm>
          <a:prstGeom prst="roundRect">
            <a:avLst>
              <a:gd fmla="val 14152" name="adj"/>
            </a:avLst>
          </a:prstGeom>
          <a:noFill/>
          <a:ln>
            <a:noFill/>
          </a:ln>
        </p:spPr>
      </p:pic>
      <p:sp>
        <p:nvSpPr>
          <p:cNvPr id="1485" name="Google Shape;1485;p164"/>
          <p:cNvSpPr/>
          <p:nvPr/>
        </p:nvSpPr>
        <p:spPr>
          <a:xfrm>
            <a:off x="240150" y="1535770"/>
            <a:ext cx="3344100" cy="34329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86" name="Google Shape;1486;p164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87" name="Google Shape;1487;p164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88" name="Google Shape;1488;p16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9" name="Google Shape;1489;p164"/>
          <p:cNvSpPr txBox="1"/>
          <p:nvPr/>
        </p:nvSpPr>
        <p:spPr>
          <a:xfrm>
            <a:off x="354450" y="1685100"/>
            <a:ext cx="31155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Applying The Scenario: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Use Microsoft Word to track version changes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 auto-formatting, 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grammar</a:t>
            </a: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checking, and citation generators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Auto-generate pdfs + submit papers on  a timeline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b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Track and tackle a queue of feedback</a:t>
            </a:r>
            <a:endParaRPr b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Imagine having to write 50 papers in a semester, you want automation!</a:t>
            </a:r>
            <a:endParaRPr i="1"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90" name="Google Shape;1490;p164"/>
          <p:cNvSpPr txBox="1"/>
          <p:nvPr/>
        </p:nvSpPr>
        <p:spPr>
          <a:xfrm>
            <a:off x="5150575" y="2206950"/>
            <a:ext cx="31815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DevOps works </a:t>
            </a:r>
            <a:r>
              <a:rPr b="1" i="1" lang="en" sz="1300">
                <a:latin typeface="Instrument Sans"/>
                <a:ea typeface="Instrument Sans"/>
                <a:cs typeface="Instrument Sans"/>
                <a:sym typeface="Instrument Sans"/>
              </a:rPr>
              <a:t>with</a:t>
            </a: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 the previous project management frameworks we discussed to automate </a:t>
            </a:r>
            <a:r>
              <a:rPr b="1" lang="en" sz="1300">
                <a:latin typeface="Instrument Sans"/>
                <a:ea typeface="Instrument Sans"/>
                <a:cs typeface="Instrument Sans"/>
                <a:sym typeface="Instrument Sans"/>
              </a:rPr>
              <a:t>delivery</a:t>
            </a:r>
            <a:endParaRPr b="1"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65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Tools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96" name="Google Shape;1496;p165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497" name="Google Shape;1497;p16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8" name="Google Shape;1498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050" y="1460400"/>
            <a:ext cx="6553035" cy="368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5075" y="1460400"/>
            <a:ext cx="1268925" cy="36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280" y="1460400"/>
            <a:ext cx="1371150" cy="36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66"/>
          <p:cNvSpPr/>
          <p:nvPr/>
        </p:nvSpPr>
        <p:spPr>
          <a:xfrm>
            <a:off x="240150" y="1417946"/>
            <a:ext cx="8316600" cy="4614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06" name="Google Shape;1506;p166"/>
          <p:cNvSpPr txBox="1"/>
          <p:nvPr>
            <p:ph idx="4294967295" type="title"/>
          </p:nvPr>
        </p:nvSpPr>
        <p:spPr>
          <a:xfrm>
            <a:off x="284700" y="598950"/>
            <a:ext cx="73851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+ Reporting</a:t>
            </a:r>
            <a:endParaRPr>
              <a:highlight>
                <a:schemeClr val="accent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507" name="Google Shape;1507;p166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508" name="Google Shape;1508;p16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9" name="Google Shape;1509;p166"/>
          <p:cNvSpPr txBox="1"/>
          <p:nvPr/>
        </p:nvSpPr>
        <p:spPr>
          <a:xfrm>
            <a:off x="657825" y="1437600"/>
            <a:ext cx="7512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Track progress, identify bottlenecks, ensure </a:t>
            </a: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deadlines </a:t>
            </a: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and standards will be met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510" name="Google Shape;1510;p166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26459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11" name="Google Shape;1511;p166"/>
          <p:cNvSpPr txBox="1"/>
          <p:nvPr/>
        </p:nvSpPr>
        <p:spPr>
          <a:xfrm>
            <a:off x="129575" y="1899001"/>
            <a:ext cx="495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Some common methods:</a:t>
            </a:r>
            <a:endParaRPr sz="1500"/>
          </a:p>
        </p:txBody>
      </p:sp>
      <p:sp>
        <p:nvSpPr>
          <p:cNvPr id="1512" name="Google Shape;1512;p166"/>
          <p:cNvSpPr txBox="1"/>
          <p:nvPr/>
        </p:nvSpPr>
        <p:spPr>
          <a:xfrm>
            <a:off x="37017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T-Shirt Sizing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sizes like: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XS (Extra Small)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 (Small)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 (Medium)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 (Large)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-330120" lvl="0" marL="51670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0"/>
              <a:buFont typeface="Instrument Sans Medium"/>
              <a:buChar char="●"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XL (Extra Large)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Quick + intuitive, less commitment pressure, good for early planning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513" name="Google Shape;1513;p166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303882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14" name="Google Shape;1514;p166"/>
          <p:cNvSpPr txBox="1"/>
          <p:nvPr/>
        </p:nvSpPr>
        <p:spPr>
          <a:xfrm>
            <a:off x="314440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Time-Based Estimation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by time to complete. Can be in hours or days. Used to set clear time boundaries. 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Not that common in Agile, due to variability in a given task.</a:t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515" name="Google Shape;1515;p166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582427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16" name="Google Shape;1516;p166"/>
          <p:cNvSpPr txBox="1"/>
          <p:nvPr/>
        </p:nvSpPr>
        <p:spPr>
          <a:xfrm>
            <a:off x="592985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Story Points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Tasks are assigned by </a:t>
            </a:r>
            <a:r>
              <a:rPr b="1" lang="en" sz="1130">
                <a:latin typeface="Instrument Sans"/>
                <a:ea typeface="Instrument Sans"/>
                <a:cs typeface="Instrument Sans"/>
                <a:sym typeface="Instrument Sans"/>
              </a:rPr>
              <a:t>effort</a:t>
            </a: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(not by </a:t>
            </a:r>
            <a:r>
              <a:rPr i="1"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time</a:t>
            </a: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). Points are typically in a Fibonacci sequence.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Higher numbers = more effort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Factors in complexity, risk, and uncertainty. 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67"/>
          <p:cNvSpPr/>
          <p:nvPr/>
        </p:nvSpPr>
        <p:spPr>
          <a:xfrm>
            <a:off x="240150" y="1417946"/>
            <a:ext cx="8316600" cy="4614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22" name="Google Shape;1522;p167"/>
          <p:cNvSpPr txBox="1"/>
          <p:nvPr>
            <p:ph idx="4294967295" type="title"/>
          </p:nvPr>
        </p:nvSpPr>
        <p:spPr>
          <a:xfrm>
            <a:off x="284700" y="598950"/>
            <a:ext cx="7385100" cy="147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+ Reporting</a:t>
            </a:r>
            <a:endParaRPr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6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524" name="Google Shape;1524;p16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5" name="Google Shape;1525;p167"/>
          <p:cNvSpPr txBox="1"/>
          <p:nvPr/>
        </p:nvSpPr>
        <p:spPr>
          <a:xfrm>
            <a:off x="657825" y="1437600"/>
            <a:ext cx="7512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Track progress, identify bottlenecks, ensure deadlines and standards will be met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526" name="Google Shape;1526;p167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26459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27" name="Google Shape;1527;p167"/>
          <p:cNvSpPr txBox="1"/>
          <p:nvPr/>
        </p:nvSpPr>
        <p:spPr>
          <a:xfrm>
            <a:off x="129575" y="1899001"/>
            <a:ext cx="495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Some common tools:</a:t>
            </a:r>
            <a:endParaRPr sz="1500"/>
          </a:p>
        </p:txBody>
      </p:sp>
      <p:sp>
        <p:nvSpPr>
          <p:cNvPr id="1528" name="Google Shape;1528;p167"/>
          <p:cNvSpPr txBox="1"/>
          <p:nvPr/>
        </p:nvSpPr>
        <p:spPr>
          <a:xfrm>
            <a:off x="37017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Gantt Chart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Visualizes project schedule over time. Shows task durations, dependencies, and milestones. Helps track progress against deadlines.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Useful for waterfall or structured project planning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529" name="Google Shape;1529;p167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303882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30" name="Google Shape;1530;p167"/>
          <p:cNvSpPr txBox="1"/>
          <p:nvPr/>
        </p:nvSpPr>
        <p:spPr>
          <a:xfrm>
            <a:off x="3144405" y="2366689"/>
            <a:ext cx="2086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Burn-Down Chart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Tracks remaining work over time in a sprint or project. Visualize progress toward sprint goals and highlights scope creep or velocity issues.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Ideal for Agile/Scrum teams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531" name="Google Shape;1531;p167"/>
          <p:cNvPicPr preferRelativeResize="0"/>
          <p:nvPr/>
        </p:nvPicPr>
        <p:blipFill rotWithShape="1">
          <a:blip r:embed="rId3">
            <a:alphaModFix/>
          </a:blip>
          <a:srcRect b="15288" l="0" r="0" t="15281"/>
          <a:stretch/>
        </p:blipFill>
        <p:spPr>
          <a:xfrm>
            <a:off x="5824279" y="2314501"/>
            <a:ext cx="2267100" cy="2742900"/>
          </a:xfrm>
          <a:prstGeom prst="roundRect">
            <a:avLst>
              <a:gd fmla="val 14152" name="adj"/>
            </a:avLst>
          </a:prstGeom>
          <a:noFill/>
          <a:ln>
            <a:noFill/>
          </a:ln>
          <a:effectLst>
            <a:outerShdw blurRad="226060" rotWithShape="0" algn="bl" dir="5400000" dist="21530">
              <a:srgbClr val="000000">
                <a:alpha val="50000"/>
              </a:srgbClr>
            </a:outerShdw>
          </a:effectLst>
        </p:spPr>
      </p:pic>
      <p:sp>
        <p:nvSpPr>
          <p:cNvPr id="1532" name="Google Shape;1532;p167"/>
          <p:cNvSpPr txBox="1"/>
          <p:nvPr/>
        </p:nvSpPr>
        <p:spPr>
          <a:xfrm>
            <a:off x="5862650" y="2366700"/>
            <a:ext cx="22671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325" lIns="103325" spcFirstLastPara="1" rIns="103325" wrap="square" tIns="10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Kanban + Project Dashboards</a:t>
            </a:r>
            <a:endParaRPr b="1" sz="113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Visual task management using columns (e.g., To Do, Doing, Done). Promotes continuous delivery and flow. Helps identify bottlenecks in real-time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rPr lang="en" sz="1130"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Great for teams needing flexibility and visibility</a:t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1356"/>
              </a:spcBef>
              <a:spcAft>
                <a:spcPts val="0"/>
              </a:spcAft>
              <a:buNone/>
            </a:pPr>
            <a:r>
              <a:t/>
            </a:r>
            <a:endParaRPr sz="113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68"/>
          <p:cNvSpPr/>
          <p:nvPr/>
        </p:nvSpPr>
        <p:spPr>
          <a:xfrm>
            <a:off x="7035125" y="791300"/>
            <a:ext cx="1908300" cy="4614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38" name="Google Shape;1538;p168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539" name="Google Shape;1539;p16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0" name="Google Shape;1540;p168"/>
          <p:cNvSpPr txBox="1"/>
          <p:nvPr/>
        </p:nvSpPr>
        <p:spPr>
          <a:xfrm>
            <a:off x="7035250" y="810950"/>
            <a:ext cx="1908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Gantt Chart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541" name="Google Shape;1541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587" y="1341275"/>
            <a:ext cx="5670826" cy="38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68"/>
          <p:cNvSpPr txBox="1"/>
          <p:nvPr>
            <p:ph idx="4294967295" type="title"/>
          </p:nvPr>
        </p:nvSpPr>
        <p:spPr>
          <a:xfrm>
            <a:off x="284700" y="598950"/>
            <a:ext cx="7385100" cy="147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+ Reporting</a:t>
            </a:r>
            <a:endParaRPr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42"/>
          <p:cNvSpPr txBox="1"/>
          <p:nvPr>
            <p:ph type="title"/>
          </p:nvPr>
        </p:nvSpPr>
        <p:spPr>
          <a:xfrm>
            <a:off x="1254922" y="238110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GIT</a:t>
            </a:r>
            <a:endParaRPr sz="8000"/>
          </a:p>
        </p:txBody>
      </p:sp>
      <p:sp>
        <p:nvSpPr>
          <p:cNvPr id="1210" name="Google Shape;1210;p142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69"/>
          <p:cNvSpPr/>
          <p:nvPr/>
        </p:nvSpPr>
        <p:spPr>
          <a:xfrm>
            <a:off x="7035125" y="791300"/>
            <a:ext cx="1908300" cy="461400"/>
          </a:xfrm>
          <a:prstGeom prst="roundRect">
            <a:avLst>
              <a:gd fmla="val 157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48" name="Google Shape;1548;p169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</p:txBody>
      </p:sp>
      <p:sp>
        <p:nvSpPr>
          <p:cNvPr id="1549" name="Google Shape;1549;p16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0" name="Google Shape;1550;p169"/>
          <p:cNvSpPr txBox="1"/>
          <p:nvPr/>
        </p:nvSpPr>
        <p:spPr>
          <a:xfrm>
            <a:off x="7035250" y="810950"/>
            <a:ext cx="1908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Burn-Down Chart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51" name="Google Shape;1551;p169"/>
          <p:cNvSpPr txBox="1"/>
          <p:nvPr>
            <p:ph idx="4294967295" type="title"/>
          </p:nvPr>
        </p:nvSpPr>
        <p:spPr>
          <a:xfrm>
            <a:off x="284700" y="598950"/>
            <a:ext cx="7385100" cy="147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+ Reporting</a:t>
            </a:r>
            <a:endParaRPr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2" name="Google Shape;155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50" y="1440225"/>
            <a:ext cx="6549499" cy="3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7100" y="1440225"/>
            <a:ext cx="1384450" cy="3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0225"/>
            <a:ext cx="1384450" cy="3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100" y="4865400"/>
            <a:ext cx="741625" cy="2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450" y="1557525"/>
            <a:ext cx="1785800" cy="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69"/>
          <p:cNvSpPr txBox="1"/>
          <p:nvPr/>
        </p:nvSpPr>
        <p:spPr>
          <a:xfrm>
            <a:off x="85325" y="2430413"/>
            <a:ext cx="1213800" cy="17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Remaining Work</a:t>
            </a:r>
            <a:endParaRPr b="1" sz="10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A3A3AA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Examples Include:</a:t>
            </a:r>
            <a:endParaRPr sz="9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Instrument Sans"/>
              <a:buChar char="●"/>
            </a:pPr>
            <a:r>
              <a:rPr lang="en" sz="11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Hours</a:t>
            </a:r>
            <a:endParaRPr sz="11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Instrument Sans"/>
              <a:buChar char="●"/>
            </a:pPr>
            <a:r>
              <a:rPr lang="en" sz="11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Story Points</a:t>
            </a:r>
            <a:endParaRPr sz="11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Instrument Sans"/>
              <a:buChar char="●"/>
            </a:pPr>
            <a:r>
              <a:rPr lang="en" sz="11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# of Tasks</a:t>
            </a:r>
            <a:endParaRPr sz="11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Instrument Sans"/>
              <a:buChar char="●"/>
            </a:pPr>
            <a:r>
              <a:rPr lang="en" sz="1100">
                <a:solidFill>
                  <a:srgbClr val="666666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… etc.</a:t>
            </a:r>
            <a:endParaRPr sz="1100">
              <a:solidFill>
                <a:srgbClr val="666666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70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  <p:pic>
        <p:nvPicPr>
          <p:cNvPr id="1563" name="Google Shape;1563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29050"/>
            <a:ext cx="22669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800" y="836200"/>
            <a:ext cx="3588401" cy="358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71"/>
          <p:cNvSpPr/>
          <p:nvPr/>
        </p:nvSpPr>
        <p:spPr>
          <a:xfrm>
            <a:off x="284700" y="3703425"/>
            <a:ext cx="4227300" cy="965100"/>
          </a:xfrm>
          <a:prstGeom prst="roundRect">
            <a:avLst>
              <a:gd fmla="val 113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70" name="Google Shape;1570;p171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571" name="Google Shape;1571;p171"/>
          <p:cNvSpPr txBox="1"/>
          <p:nvPr>
            <p:ph idx="1" type="subTitle"/>
          </p:nvPr>
        </p:nvSpPr>
        <p:spPr>
          <a:xfrm>
            <a:off x="965616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Questions?</a:t>
            </a:r>
            <a:r>
              <a:rPr lang="en"/>
              <a:t>  Contact</a:t>
            </a:r>
            <a:endParaRPr/>
          </a:p>
        </p:txBody>
      </p:sp>
      <p:sp>
        <p:nvSpPr>
          <p:cNvPr id="1572" name="Google Shape;1572;p171"/>
          <p:cNvSpPr txBox="1"/>
          <p:nvPr>
            <p:ph idx="3" type="subTitle"/>
          </p:nvPr>
        </p:nvSpPr>
        <p:spPr>
          <a:xfrm>
            <a:off x="965616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phuthai</a:t>
            </a:r>
            <a:r>
              <a:rPr lang="en"/>
              <a:t>@microsoft.com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43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Version Control Overview</a:t>
            </a:r>
            <a:endParaRPr b="1"/>
          </a:p>
        </p:txBody>
      </p:sp>
      <p:pic>
        <p:nvPicPr>
          <p:cNvPr id="1216" name="Google Shape;121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725" y="467437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025" y="1178462"/>
            <a:ext cx="407149" cy="4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925" y="145357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4225" y="2164600"/>
            <a:ext cx="407149" cy="4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750" y="342157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050" y="4132600"/>
            <a:ext cx="407149" cy="4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475" y="3664637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775" y="4375662"/>
            <a:ext cx="407149" cy="4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000" y="1585612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300" y="2296637"/>
            <a:ext cx="407149" cy="40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6" name="Google Shape;1226;p143"/>
          <p:cNvCxnSpPr/>
          <p:nvPr/>
        </p:nvCxnSpPr>
        <p:spPr>
          <a:xfrm>
            <a:off x="5469500" y="1639875"/>
            <a:ext cx="1531800" cy="18363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27" name="Google Shape;1227;p143"/>
          <p:cNvCxnSpPr>
            <a:stCxn id="1224" idx="3"/>
            <a:endCxn id="1218" idx="1"/>
          </p:cNvCxnSpPr>
          <p:nvPr/>
        </p:nvCxnSpPr>
        <p:spPr>
          <a:xfrm flipH="1" rot="10800000">
            <a:off x="4210949" y="1912087"/>
            <a:ext cx="3390900" cy="1320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28" name="Google Shape;1228;p143"/>
          <p:cNvCxnSpPr>
            <a:stCxn id="1222" idx="0"/>
            <a:endCxn id="1216" idx="2"/>
          </p:cNvCxnSpPr>
          <p:nvPr/>
        </p:nvCxnSpPr>
        <p:spPr>
          <a:xfrm flipH="1" rot="10800000">
            <a:off x="5048949" y="1384337"/>
            <a:ext cx="141300" cy="22803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29" name="Google Shape;1229;p143"/>
          <p:cNvCxnSpPr>
            <a:stCxn id="1222" idx="3"/>
            <a:endCxn id="1220" idx="1"/>
          </p:cNvCxnSpPr>
          <p:nvPr/>
        </p:nvCxnSpPr>
        <p:spPr>
          <a:xfrm flipH="1" rot="10800000">
            <a:off x="5507424" y="3880112"/>
            <a:ext cx="1461300" cy="2430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30" name="Google Shape;1230;p143"/>
          <p:cNvCxnSpPr>
            <a:endCxn id="1216" idx="3"/>
          </p:cNvCxnSpPr>
          <p:nvPr/>
        </p:nvCxnSpPr>
        <p:spPr>
          <a:xfrm rot="10800000">
            <a:off x="5648674" y="925912"/>
            <a:ext cx="2049900" cy="7140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31" name="Google Shape;1231;p143"/>
          <p:cNvCxnSpPr/>
          <p:nvPr/>
        </p:nvCxnSpPr>
        <p:spPr>
          <a:xfrm flipH="1">
            <a:off x="5499100" y="2238875"/>
            <a:ext cx="2219100" cy="15909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32" name="Google Shape;1232;p143"/>
          <p:cNvCxnSpPr>
            <a:stCxn id="1224" idx="2"/>
          </p:cNvCxnSpPr>
          <p:nvPr/>
        </p:nvCxnSpPr>
        <p:spPr>
          <a:xfrm>
            <a:off x="3752474" y="2502561"/>
            <a:ext cx="872700" cy="1366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33" name="Google Shape;1233;p143"/>
          <p:cNvSpPr txBox="1"/>
          <p:nvPr>
            <p:ph idx="1" type="subTitle"/>
          </p:nvPr>
        </p:nvSpPr>
        <p:spPr>
          <a:xfrm>
            <a:off x="171950" y="2351400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"/>
                <a:ea typeface="Inter"/>
                <a:cs typeface="Inter"/>
                <a:sym typeface="Inter"/>
              </a:rPr>
              <a:t>What </a:t>
            </a:r>
            <a:r>
              <a:rPr b="1" lang="en" sz="1100">
                <a:latin typeface="Inter"/>
                <a:ea typeface="Inter"/>
                <a:cs typeface="Inter"/>
                <a:sym typeface="Inter"/>
              </a:rPr>
              <a:t>happens when there’s no source control?</a:t>
            </a:r>
            <a:endParaRPr b="1" sz="1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34" name="Google Shape;1234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44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Version Control Overview</a:t>
            </a:r>
            <a:endParaRPr b="1"/>
          </a:p>
        </p:txBody>
      </p:sp>
      <p:sp>
        <p:nvSpPr>
          <p:cNvPr id="1240" name="Google Shape;1240;p144"/>
          <p:cNvSpPr txBox="1"/>
          <p:nvPr>
            <p:ph idx="1" type="subTitle"/>
          </p:nvPr>
        </p:nvSpPr>
        <p:spPr>
          <a:xfrm>
            <a:off x="240675" y="20139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Centralized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41" name="Google Shape;124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041" y="282552"/>
            <a:ext cx="1739715" cy="9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575" y="223302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850" y="3023700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8625" y="153622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425" y="3940650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250" y="3940650"/>
            <a:ext cx="916949" cy="916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7" name="Google Shape;1247;p144"/>
          <p:cNvCxnSpPr/>
          <p:nvPr/>
        </p:nvCxnSpPr>
        <p:spPr>
          <a:xfrm flipH="1" rot="10800000">
            <a:off x="4271525" y="1256975"/>
            <a:ext cx="1247100" cy="981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48" name="Google Shape;1248;p144"/>
          <p:cNvCxnSpPr>
            <a:stCxn id="1243" idx="0"/>
            <a:endCxn id="1241" idx="2"/>
          </p:cNvCxnSpPr>
          <p:nvPr/>
        </p:nvCxnSpPr>
        <p:spPr>
          <a:xfrm flipH="1" rot="10800000">
            <a:off x="5723324" y="1261800"/>
            <a:ext cx="283500" cy="1761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49" name="Google Shape;1249;p144"/>
          <p:cNvCxnSpPr/>
          <p:nvPr/>
        </p:nvCxnSpPr>
        <p:spPr>
          <a:xfrm flipH="1" rot="10800000">
            <a:off x="4418825" y="1345125"/>
            <a:ext cx="1365000" cy="2582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0" name="Google Shape;1250;p144"/>
          <p:cNvCxnSpPr>
            <a:endCxn id="1244" idx="1"/>
          </p:cNvCxnSpPr>
          <p:nvPr/>
        </p:nvCxnSpPr>
        <p:spPr>
          <a:xfrm>
            <a:off x="6657725" y="903299"/>
            <a:ext cx="1290900" cy="1091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1" name="Google Shape;1251;p144"/>
          <p:cNvCxnSpPr>
            <a:endCxn id="1245" idx="0"/>
          </p:cNvCxnSpPr>
          <p:nvPr/>
        </p:nvCxnSpPr>
        <p:spPr>
          <a:xfrm>
            <a:off x="6490899" y="1394250"/>
            <a:ext cx="1128000" cy="2546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52" name="Google Shape;1252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475" y="2311526"/>
            <a:ext cx="1290900" cy="8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100" y="3822976"/>
            <a:ext cx="1646150" cy="115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447" y="2757603"/>
            <a:ext cx="916950" cy="84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4475" y="3250425"/>
            <a:ext cx="775775" cy="7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45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Version Control Overview</a:t>
            </a:r>
            <a:endParaRPr b="1"/>
          </a:p>
        </p:txBody>
      </p:sp>
      <p:pic>
        <p:nvPicPr>
          <p:cNvPr id="1262" name="Google Shape;126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950" y="17967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550" y="968050"/>
            <a:ext cx="413726" cy="4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6300" y="1066411"/>
            <a:ext cx="297600" cy="29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5" name="Google Shape;1265;p145"/>
          <p:cNvCxnSpPr>
            <a:endCxn id="1263" idx="1"/>
          </p:cNvCxnSpPr>
          <p:nvPr/>
        </p:nvCxnSpPr>
        <p:spPr>
          <a:xfrm flipH="1" rot="10800000">
            <a:off x="5953950" y="1174913"/>
            <a:ext cx="615600" cy="402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266" name="Google Shape;126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338" y="1746100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938" y="2534475"/>
            <a:ext cx="413726" cy="4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7688" y="2632836"/>
            <a:ext cx="297600" cy="29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9" name="Google Shape;1269;p145"/>
          <p:cNvCxnSpPr>
            <a:endCxn id="1267" idx="1"/>
          </p:cNvCxnSpPr>
          <p:nvPr/>
        </p:nvCxnSpPr>
        <p:spPr>
          <a:xfrm flipH="1" rot="10800000">
            <a:off x="4655338" y="2741338"/>
            <a:ext cx="615600" cy="402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270" name="Google Shape;127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600" y="188867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8200" y="2677050"/>
            <a:ext cx="413726" cy="4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800" y="3464550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400" y="4252925"/>
            <a:ext cx="413726" cy="4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150" y="4351286"/>
            <a:ext cx="297600" cy="29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5" name="Google Shape;1275;p145"/>
          <p:cNvCxnSpPr>
            <a:endCxn id="1273" idx="1"/>
          </p:cNvCxnSpPr>
          <p:nvPr/>
        </p:nvCxnSpPr>
        <p:spPr>
          <a:xfrm flipH="1" rot="10800000">
            <a:off x="5831800" y="4459788"/>
            <a:ext cx="615600" cy="402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276" name="Google Shape;127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913" y="3607125"/>
            <a:ext cx="916949" cy="9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513" y="4395500"/>
            <a:ext cx="413726" cy="413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8" name="Google Shape;1278;p145"/>
          <p:cNvCxnSpPr>
            <a:endCxn id="1270" idx="0"/>
          </p:cNvCxnSpPr>
          <p:nvPr/>
        </p:nvCxnSpPr>
        <p:spPr>
          <a:xfrm>
            <a:off x="6971774" y="785575"/>
            <a:ext cx="1047300" cy="11031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9" name="Google Shape;1279;p145"/>
          <p:cNvCxnSpPr/>
          <p:nvPr/>
        </p:nvCxnSpPr>
        <p:spPr>
          <a:xfrm flipH="1">
            <a:off x="5351600" y="1394375"/>
            <a:ext cx="1217700" cy="3930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80" name="Google Shape;1280;p145"/>
          <p:cNvCxnSpPr>
            <a:stCxn id="1267" idx="2"/>
            <a:endCxn id="1272" idx="0"/>
          </p:cNvCxnSpPr>
          <p:nvPr/>
        </p:nvCxnSpPr>
        <p:spPr>
          <a:xfrm>
            <a:off x="5477801" y="2948201"/>
            <a:ext cx="690600" cy="5163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81" name="Google Shape;1281;p145"/>
          <p:cNvCxnSpPr>
            <a:stCxn id="1267" idx="2"/>
            <a:endCxn id="1276" idx="0"/>
          </p:cNvCxnSpPr>
          <p:nvPr/>
        </p:nvCxnSpPr>
        <p:spPr>
          <a:xfrm flipH="1">
            <a:off x="4175501" y="2948201"/>
            <a:ext cx="1302300" cy="6588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82" name="Google Shape;1282;p145"/>
          <p:cNvCxnSpPr>
            <a:stCxn id="1263" idx="2"/>
          </p:cNvCxnSpPr>
          <p:nvPr/>
        </p:nvCxnSpPr>
        <p:spPr>
          <a:xfrm flipH="1">
            <a:off x="6392713" y="1381776"/>
            <a:ext cx="383700" cy="21534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83" name="Google Shape;1283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213" y="2869402"/>
            <a:ext cx="690600" cy="67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00" y="3766974"/>
            <a:ext cx="797724" cy="8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7940" y="2748557"/>
            <a:ext cx="797725" cy="797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6" name="Google Shape;1286;p1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44304" y="3791975"/>
            <a:ext cx="874675" cy="874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7" name="Google Shape;1287;p145"/>
          <p:cNvSpPr txBox="1"/>
          <p:nvPr>
            <p:ph idx="1" type="subTitle"/>
          </p:nvPr>
        </p:nvSpPr>
        <p:spPr>
          <a:xfrm>
            <a:off x="240675" y="20139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Dec</a:t>
            </a:r>
            <a:r>
              <a:rPr b="1" lang="en" sz="1200">
                <a:latin typeface="Inter"/>
                <a:ea typeface="Inter"/>
                <a:cs typeface="Inter"/>
                <a:sym typeface="Inter"/>
              </a:rPr>
              <a:t>entralized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88" name="Google Shape;1288;p1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4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Project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46"/>
          <p:cNvSpPr txBox="1"/>
          <p:nvPr>
            <p:ph type="title"/>
          </p:nvPr>
        </p:nvSpPr>
        <p:spPr>
          <a:xfrm>
            <a:off x="284700" y="425652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History of GIT</a:t>
            </a:r>
            <a:endParaRPr b="1"/>
          </a:p>
        </p:txBody>
      </p:sp>
      <p:sp>
        <p:nvSpPr>
          <p:cNvPr id="1295" name="Google Shape;1295;p146"/>
          <p:cNvSpPr txBox="1"/>
          <p:nvPr>
            <p:ph idx="4" type="body"/>
          </p:nvPr>
        </p:nvSpPr>
        <p:spPr>
          <a:xfrm>
            <a:off x="284700" y="1148117"/>
            <a:ext cx="8323800" cy="14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Char char="●"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1990s: 	The Linux Kernel was Open Source 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Char char="●"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2002:		The Linux team adopted </a:t>
            </a:r>
            <a:r>
              <a:rPr b="1" lang="en"/>
              <a:t>BitKeeper </a:t>
            </a: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as a version control system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Char char="●"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2005: 		</a:t>
            </a: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Deteriorating</a:t>
            </a: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 relationships led to BitKeeper’s free license to be revoked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Char char="●"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=		Leads to the birth of </a:t>
            </a:r>
            <a:r>
              <a:rPr i="1"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Git</a:t>
            </a: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 </a:t>
            </a:r>
            <a:endParaRPr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296" name="Google Shape;1296;p14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7" name="Google Shape;1297;p146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Linus Torvalds</a:t>
            </a:r>
            <a:endParaRPr/>
          </a:p>
        </p:txBody>
      </p:sp>
      <p:sp>
        <p:nvSpPr>
          <p:cNvPr id="1298" name="Google Shape;1298;p146"/>
          <p:cNvSpPr/>
          <p:nvPr/>
        </p:nvSpPr>
        <p:spPr>
          <a:xfrm>
            <a:off x="2457075" y="3661500"/>
            <a:ext cx="3586500" cy="498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Creator of Linux + Git</a:t>
            </a:r>
            <a:endParaRPr sz="17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299" name="Google Shape;129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25" y="2718525"/>
            <a:ext cx="1426400" cy="18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35" y="2878250"/>
            <a:ext cx="1426400" cy="15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77" y="2907089"/>
            <a:ext cx="1195704" cy="14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00" y="3482763"/>
            <a:ext cx="425744" cy="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17" y="3105534"/>
            <a:ext cx="425750" cy="55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75" y="3779925"/>
            <a:ext cx="300000" cy="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819" y="2795417"/>
            <a:ext cx="1720784" cy="17207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46"/>
          <p:cNvSpPr txBox="1"/>
          <p:nvPr/>
        </p:nvSpPr>
        <p:spPr>
          <a:xfrm>
            <a:off x="2389225" y="4164336"/>
            <a:ext cx="595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April 7, 2005</a:t>
            </a:r>
            <a:r>
              <a:rPr lang="en" sz="1300"/>
              <a:t> |</a:t>
            </a:r>
            <a:r>
              <a:rPr lang="en" sz="1300"/>
              <a:t> </a:t>
            </a:r>
            <a:r>
              <a:rPr b="1" lang="en" sz="1300"/>
              <a:t>F</a:t>
            </a:r>
            <a:r>
              <a:rPr b="1" lang="en" sz="1300"/>
              <a:t>irst commit</a:t>
            </a:r>
            <a:r>
              <a:rPr lang="en" sz="1300"/>
              <a:t> </a:t>
            </a:r>
            <a:r>
              <a:rPr b="1" lang="en" sz="1300"/>
              <a:t>titled </a:t>
            </a:r>
            <a:r>
              <a:rPr lang="en" sz="1300"/>
              <a:t>“</a:t>
            </a:r>
            <a:r>
              <a:rPr i="1" lang="en" sz="1300"/>
              <a:t>the information manager from hell</a:t>
            </a:r>
            <a:r>
              <a:rPr lang="en" sz="1300"/>
              <a:t>”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47"/>
          <p:cNvSpPr txBox="1"/>
          <p:nvPr>
            <p:ph type="title"/>
          </p:nvPr>
        </p:nvSpPr>
        <p:spPr>
          <a:xfrm>
            <a:off x="284400" y="668399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Up a Common Misconception</a:t>
            </a:r>
            <a:endParaRPr/>
          </a:p>
        </p:txBody>
      </p:sp>
      <p:pic>
        <p:nvPicPr>
          <p:cNvPr id="1312" name="Google Shape;131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50" y="2831635"/>
            <a:ext cx="2734550" cy="15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900" y="2628563"/>
            <a:ext cx="3275602" cy="184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47"/>
          <p:cNvSpPr txBox="1"/>
          <p:nvPr/>
        </p:nvSpPr>
        <p:spPr>
          <a:xfrm>
            <a:off x="3692175" y="2994975"/>
            <a:ext cx="13728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Inter ExtraBold"/>
                <a:ea typeface="Inter ExtraBold"/>
                <a:cs typeface="Inter ExtraBold"/>
                <a:sym typeface="Inter ExtraBold"/>
              </a:rPr>
              <a:t>!=</a:t>
            </a:r>
            <a:endParaRPr sz="60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1315" name="Google Shape;1315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48"/>
          <p:cNvSpPr txBox="1"/>
          <p:nvPr>
            <p:ph type="title"/>
          </p:nvPr>
        </p:nvSpPr>
        <p:spPr>
          <a:xfrm>
            <a:off x="284400" y="668399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Up a Common Misconception</a:t>
            </a:r>
            <a:endParaRPr/>
          </a:p>
        </p:txBody>
      </p:sp>
      <p:graphicFrame>
        <p:nvGraphicFramePr>
          <p:cNvPr id="1321" name="Google Shape;1321;p148"/>
          <p:cNvGraphicFramePr/>
          <p:nvPr/>
        </p:nvGraphicFramePr>
        <p:xfrm>
          <a:off x="277425" y="22594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{8BC86E3B-0244-4FBF-B1AB-9865586CC119}</a:tableStyleId>
              </a:tblPr>
              <a:tblGrid>
                <a:gridCol w="1681250"/>
                <a:gridCol w="3448775"/>
                <a:gridCol w="3448775"/>
              </a:tblGrid>
              <a:tr h="71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Platforms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Offline Work?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Cloud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Interface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Web-based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Built in 2005</a:t>
                      </a:r>
                      <a:br>
                        <a:rPr i="1" lang="en" sz="1100"/>
                      </a:br>
                      <a:r>
                        <a:rPr i="1" lang="en" sz="1100"/>
                        <a:t>1st major platform (Github) coming in 2008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Build on top of Git</a:t>
                      </a:r>
                      <a:endParaRPr i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22" name="Google Shape;132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149" y="2345752"/>
            <a:ext cx="981874" cy="5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300" y="2386761"/>
            <a:ext cx="833736" cy="46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5612" y="2323595"/>
            <a:ext cx="1060875" cy="5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7073" y="2308366"/>
            <a:ext cx="833724" cy="62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48"/>
          <p:cNvPicPr preferRelativeResize="0"/>
          <p:nvPr/>
        </p:nvPicPr>
        <p:blipFill rotWithShape="1">
          <a:blip r:embed="rId7">
            <a:alphaModFix/>
          </a:blip>
          <a:srcRect b="36152" l="0" r="0" t="39995"/>
          <a:stretch/>
        </p:blipFill>
        <p:spPr>
          <a:xfrm flipH="1" rot="10800000">
            <a:off x="8275375" y="2710200"/>
            <a:ext cx="494099" cy="1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450" y="171225"/>
            <a:ext cx="566425" cy="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timeline/workflow presentation | Style 2 | Subway">
  <a:themeElements>
    <a:clrScheme name="Simple Light">
      <a:dk1>
        <a:srgbClr val="FAFAFA"/>
      </a:dk1>
      <a:lt1>
        <a:srgbClr val="000000"/>
      </a:lt1>
      <a:dk2>
        <a:srgbClr val="F0EEE2"/>
      </a:dk2>
      <a:lt2>
        <a:srgbClr val="B7B7B7"/>
      </a:lt2>
      <a:accent1>
        <a:srgbClr val="FFDD04"/>
      </a:accent1>
      <a:accent2>
        <a:srgbClr val="FFEE9B"/>
      </a:accent2>
      <a:accent3>
        <a:srgbClr val="2443FF"/>
      </a:accent3>
      <a:accent4>
        <a:srgbClr val="92A1FF"/>
      </a:accent4>
      <a:accent5>
        <a:srgbClr val="F8992B"/>
      </a:accent5>
      <a:accent6>
        <a:srgbClr val="FDCC9C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Yellow">
  <a:themeElements>
    <a:clrScheme name="Simple Light">
      <a:dk1>
        <a:srgbClr val="202124"/>
      </a:dk1>
      <a:lt1>
        <a:srgbClr val="FDFDFD"/>
      </a:lt1>
      <a:dk2>
        <a:srgbClr val="F2F2F2"/>
      </a:dk2>
      <a:lt2>
        <a:srgbClr val="999999"/>
      </a:lt2>
      <a:accent1>
        <a:srgbClr val="F9F933"/>
      </a:accent1>
      <a:accent2>
        <a:srgbClr val="FBFB74"/>
      </a:accent2>
      <a:accent3>
        <a:srgbClr val="FDFDC4"/>
      </a:accent3>
      <a:accent4>
        <a:srgbClr val="EDED07"/>
      </a:accent4>
      <a:accent5>
        <a:srgbClr val="DBDAD7"/>
      </a:accent5>
      <a:accent6>
        <a:srgbClr val="5A5959"/>
      </a:accent6>
      <a:hlink>
        <a:srgbClr val="2021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